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0080625" cy="7559675"/>
  <p:notesSz cx="7559675" cy="10691813"/>
  <p:defaultTextStyle>
    <a:defPPr>
      <a:defRPr lang="en-GB"/>
    </a:defPPr>
    <a:lvl1pPr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icrosoft YaHei" charset="-122"/>
        <a:cs typeface="+mn-cs"/>
      </a:defRPr>
    </a:lvl1pPr>
    <a:lvl2pPr marL="742950" indent="-28575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icrosoft YaHei" charset="-122"/>
        <a:cs typeface="+mn-cs"/>
      </a:defRPr>
    </a:lvl2pPr>
    <a:lvl3pPr marL="11430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icrosoft YaHei" charset="-122"/>
        <a:cs typeface="+mn-cs"/>
      </a:defRPr>
    </a:lvl3pPr>
    <a:lvl4pPr marL="16002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icrosoft YaHei" charset="-122"/>
        <a:cs typeface="+mn-cs"/>
      </a:defRPr>
    </a:lvl4pPr>
    <a:lvl5pPr marL="2057400" indent="-228600" algn="l" defTabSz="449263" rtl="0" fontAlgn="base" hangingPunct="0">
      <a:lnSpc>
        <a:spcPct val="93000"/>
      </a:lnSpc>
      <a:spcBef>
        <a:spcPct val="0"/>
      </a:spcBef>
      <a:spcAft>
        <a:spcPct val="0"/>
      </a:spcAft>
      <a:buClr>
        <a:srgbClr val="000000"/>
      </a:buClr>
      <a:buSzPct val="100000"/>
      <a:buFont typeface="Times New Roman" pitchFamily="16" charset="0"/>
      <a:defRPr kern="1200">
        <a:solidFill>
          <a:schemeClr val="tx1"/>
        </a:solidFill>
        <a:latin typeface="Arial" charset="0"/>
        <a:ea typeface="Microsoft YaHei" charset="-122"/>
        <a:cs typeface="+mn-cs"/>
      </a:defRPr>
    </a:lvl5pPr>
    <a:lvl6pPr marL="2286000" algn="l" defTabSz="914400" rtl="0" eaLnBrk="1" latinLnBrk="0" hangingPunct="1">
      <a:defRPr kern="1200">
        <a:solidFill>
          <a:schemeClr val="tx1"/>
        </a:solidFill>
        <a:latin typeface="Arial" charset="0"/>
        <a:ea typeface="Microsoft YaHei" charset="-122"/>
        <a:cs typeface="+mn-cs"/>
      </a:defRPr>
    </a:lvl6pPr>
    <a:lvl7pPr marL="2743200" algn="l" defTabSz="914400" rtl="0" eaLnBrk="1" latinLnBrk="0" hangingPunct="1">
      <a:defRPr kern="1200">
        <a:solidFill>
          <a:schemeClr val="tx1"/>
        </a:solidFill>
        <a:latin typeface="Arial" charset="0"/>
        <a:ea typeface="Microsoft YaHei" charset="-122"/>
        <a:cs typeface="+mn-cs"/>
      </a:defRPr>
    </a:lvl7pPr>
    <a:lvl8pPr marL="3200400" algn="l" defTabSz="914400" rtl="0" eaLnBrk="1" latinLnBrk="0" hangingPunct="1">
      <a:defRPr kern="1200">
        <a:solidFill>
          <a:schemeClr val="tx1"/>
        </a:solidFill>
        <a:latin typeface="Arial" charset="0"/>
        <a:ea typeface="Microsoft YaHei" charset="-122"/>
        <a:cs typeface="+mn-cs"/>
      </a:defRPr>
    </a:lvl8pPr>
    <a:lvl9pPr marL="3657600" algn="l" defTabSz="914400" rtl="0" eaLnBrk="1" latinLnBrk="0" hangingPunct="1">
      <a:defRPr kern="1200">
        <a:solidFill>
          <a:schemeClr val="tx1"/>
        </a:solidFill>
        <a:latin typeface="Arial" charset="0"/>
        <a:ea typeface="Microsoft YaHei"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416" y="-90"/>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Rectangle 1"/>
          <p:cNvSpPr>
            <a:spLocks noGrp="1" noChangeArrowheads="1"/>
          </p:cNvSpPr>
          <p:nvPr>
            <p:ph type="sldImg"/>
          </p:nvPr>
        </p:nvSpPr>
        <p:spPr bwMode="auto">
          <a:xfrm>
            <a:off x="1106488" y="812800"/>
            <a:ext cx="5343525" cy="4006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050" name="Rectangle 2"/>
          <p:cNvSpPr>
            <a:spLocks noGrp="1" noChangeArrowheads="1"/>
          </p:cNvSpPr>
          <p:nvPr>
            <p:ph type="body"/>
          </p:nvPr>
        </p:nvSpPr>
        <p:spPr bwMode="auto">
          <a:xfrm>
            <a:off x="755650" y="5078413"/>
            <a:ext cx="6046788" cy="4810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endParaRPr lang="en-US" altLang="en-US" smtClean="0"/>
          </a:p>
        </p:txBody>
      </p:sp>
      <p:sp>
        <p:nvSpPr>
          <p:cNvPr id="2051" name="Rectangle 3"/>
          <p:cNvSpPr>
            <a:spLocks noGrp="1" noChangeArrowheads="1"/>
          </p:cNvSpPr>
          <p:nvPr>
            <p:ph type="hdr"/>
          </p:nvPr>
        </p:nvSpPr>
        <p:spPr bwMode="auto">
          <a:xfrm>
            <a:off x="0" y="0"/>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nSpc>
                <a:spcPct val="95000"/>
              </a:lnSpc>
              <a:tabLst>
                <a:tab pos="723900" algn="l"/>
                <a:tab pos="1447800" algn="l"/>
                <a:tab pos="2171700" algn="l"/>
                <a:tab pos="2895600" algn="l"/>
              </a:tabLst>
              <a:defRPr sz="1400">
                <a:solidFill>
                  <a:srgbClr val="000000"/>
                </a:solidFill>
                <a:latin typeface="Times New Roman" pitchFamily="16" charset="0"/>
              </a:defRPr>
            </a:lvl1pPr>
          </a:lstStyle>
          <a:p>
            <a:endParaRPr lang="ro-RO" altLang="en-US"/>
          </a:p>
        </p:txBody>
      </p:sp>
      <p:sp>
        <p:nvSpPr>
          <p:cNvPr id="2052" name="Rectangle 4"/>
          <p:cNvSpPr>
            <a:spLocks noGrp="1" noChangeArrowheads="1"/>
          </p:cNvSpPr>
          <p:nvPr>
            <p:ph type="dt"/>
          </p:nvPr>
        </p:nvSpPr>
        <p:spPr bwMode="auto">
          <a:xfrm>
            <a:off x="4278313" y="0"/>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r">
              <a:lnSpc>
                <a:spcPct val="95000"/>
              </a:lnSpc>
              <a:tabLst>
                <a:tab pos="723900" algn="l"/>
                <a:tab pos="1447800" algn="l"/>
                <a:tab pos="2171700" algn="l"/>
                <a:tab pos="2895600" algn="l"/>
              </a:tabLst>
              <a:defRPr sz="1400">
                <a:solidFill>
                  <a:srgbClr val="000000"/>
                </a:solidFill>
                <a:latin typeface="Times New Roman" pitchFamily="16" charset="0"/>
              </a:defRPr>
            </a:lvl1pPr>
          </a:lstStyle>
          <a:p>
            <a:endParaRPr lang="ro-RO" altLang="en-US"/>
          </a:p>
        </p:txBody>
      </p:sp>
      <p:sp>
        <p:nvSpPr>
          <p:cNvPr id="2053" name="Rectangle 5"/>
          <p:cNvSpPr>
            <a:spLocks noGrp="1" noChangeArrowheads="1"/>
          </p:cNvSpPr>
          <p:nvPr>
            <p:ph type="ftr"/>
          </p:nvPr>
        </p:nvSpPr>
        <p:spPr bwMode="auto">
          <a:xfrm>
            <a:off x="0"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lnSpc>
                <a:spcPct val="95000"/>
              </a:lnSpc>
              <a:tabLst>
                <a:tab pos="723900" algn="l"/>
                <a:tab pos="1447800" algn="l"/>
                <a:tab pos="2171700" algn="l"/>
                <a:tab pos="2895600" algn="l"/>
              </a:tabLst>
              <a:defRPr sz="1400">
                <a:solidFill>
                  <a:srgbClr val="000000"/>
                </a:solidFill>
                <a:latin typeface="Times New Roman" pitchFamily="16" charset="0"/>
              </a:defRPr>
            </a:lvl1pPr>
          </a:lstStyle>
          <a:p>
            <a:endParaRPr lang="ro-RO" altLang="en-US"/>
          </a:p>
        </p:txBody>
      </p:sp>
      <p:sp>
        <p:nvSpPr>
          <p:cNvPr id="2054" name="Rectangle 6"/>
          <p:cNvSpPr>
            <a:spLocks noGrp="1" noChangeArrowheads="1"/>
          </p:cNvSpPr>
          <p:nvPr>
            <p:ph type="sldNum"/>
          </p:nvPr>
        </p:nvSpPr>
        <p:spPr bwMode="auto">
          <a:xfrm>
            <a:off x="4278313"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b" anchorCtr="0" compatLnSpc="1">
            <a:prstTxWarp prst="textNoShape">
              <a:avLst/>
            </a:prstTxWarp>
          </a:bodyPr>
          <a:lstStyle>
            <a:lvl1pPr algn="r">
              <a:lnSpc>
                <a:spcPct val="95000"/>
              </a:lnSpc>
              <a:tabLst>
                <a:tab pos="723900" algn="l"/>
                <a:tab pos="1447800" algn="l"/>
                <a:tab pos="2171700" algn="l"/>
                <a:tab pos="2895600" algn="l"/>
              </a:tabLst>
              <a:defRPr sz="1400">
                <a:solidFill>
                  <a:srgbClr val="000000"/>
                </a:solidFill>
                <a:latin typeface="Times New Roman" pitchFamily="16" charset="0"/>
              </a:defRPr>
            </a:lvl1pPr>
          </a:lstStyle>
          <a:p>
            <a:fld id="{B6749B73-08D7-4EF9-B6A8-281071D59605}" type="slidenum">
              <a:rPr lang="ro-RO" altLang="en-US"/>
              <a:pPr/>
              <a:t>‹#›</a:t>
            </a:fld>
            <a:endParaRPr lang="ro-RO" altLang="en-US"/>
          </a:p>
        </p:txBody>
      </p:sp>
    </p:spTree>
    <p:extLst>
      <p:ext uri="{BB962C8B-B14F-4D97-AF65-F5344CB8AC3E}">
        <p14:creationId xmlns:p14="http://schemas.microsoft.com/office/powerpoint/2010/main" val="3500242188"/>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6"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A6F8D40C-EE98-48BA-BFE4-DFC57E5A7D2B}" type="slidenum">
              <a:rPr lang="ro-RO" altLang="en-US"/>
              <a:pPr/>
              <a:t>1</a:t>
            </a:fld>
            <a:endParaRPr lang="ro-RO" altLang="en-US"/>
          </a:p>
        </p:txBody>
      </p:sp>
      <p:sp>
        <p:nvSpPr>
          <p:cNvPr id="1945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9458" name="Rectangle 2"/>
          <p:cNvSpPr txBox="1">
            <a:spLocks noChangeArrowheads="1"/>
          </p:cNvSpPr>
          <p:nvPr>
            <p:ph type="body" idx="1"/>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A1804832-D314-49B9-9F5E-5510C2DFC749}" type="slidenum">
              <a:rPr lang="ro-RO" altLang="en-US"/>
              <a:pPr/>
              <a:t>2</a:t>
            </a:fld>
            <a:endParaRPr lang="ro-RO" altLang="en-US"/>
          </a:p>
        </p:txBody>
      </p:sp>
      <p:sp>
        <p:nvSpPr>
          <p:cNvPr id="20481"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482" name="Rectangle 2"/>
          <p:cNvSpPr txBox="1">
            <a:spLocks noChangeArrowheads="1"/>
          </p:cNvSpPr>
          <p:nvPr>
            <p:ph type="body" idx="1"/>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00964386-2ABD-4987-A275-66A422C74932}" type="slidenum">
              <a:rPr lang="ro-RO" altLang="en-US"/>
              <a:pPr/>
              <a:t>3</a:t>
            </a:fld>
            <a:endParaRPr lang="ro-RO" altLang="en-US"/>
          </a:p>
        </p:txBody>
      </p:sp>
      <p:sp>
        <p:nvSpPr>
          <p:cNvPr id="21505"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506" name="Rectangle 2"/>
          <p:cNvSpPr txBox="1">
            <a:spLocks noChangeArrowheads="1"/>
          </p:cNvSpPr>
          <p:nvPr>
            <p:ph type="body" idx="1"/>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05D62E2B-0DFE-40C9-903F-AE39916FEC6A}" type="slidenum">
              <a:rPr lang="ro-RO" altLang="en-US"/>
              <a:pPr/>
              <a:t>4</a:t>
            </a:fld>
            <a:endParaRPr lang="ro-RO" altLang="en-US"/>
          </a:p>
        </p:txBody>
      </p:sp>
      <p:sp>
        <p:nvSpPr>
          <p:cNvPr id="22529"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530" name="Rectangle 2"/>
          <p:cNvSpPr txBox="1">
            <a:spLocks noChangeArrowheads="1"/>
          </p:cNvSpPr>
          <p:nvPr>
            <p:ph type="body" idx="1"/>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A26F4683-DD57-4FC1-90FC-63A8D8BBAA9E}" type="slidenum">
              <a:rPr lang="ro-RO" altLang="en-US"/>
              <a:pPr/>
              <a:t>5</a:t>
            </a:fld>
            <a:endParaRPr lang="ro-RO" altLang="en-US"/>
          </a:p>
        </p:txBody>
      </p:sp>
      <p:sp>
        <p:nvSpPr>
          <p:cNvPr id="23553"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3554" name="Rectangle 2"/>
          <p:cNvSpPr txBox="1">
            <a:spLocks noChangeArrowheads="1"/>
          </p:cNvSpPr>
          <p:nvPr>
            <p:ph type="body" idx="1"/>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A3F6817D-000D-40CC-8C78-F0BB827024D1}" type="slidenum">
              <a:rPr lang="ro-RO" altLang="en-US"/>
              <a:pPr/>
              <a:t>6</a:t>
            </a:fld>
            <a:endParaRPr lang="ro-RO" altLang="en-US"/>
          </a:p>
        </p:txBody>
      </p:sp>
      <p:sp>
        <p:nvSpPr>
          <p:cNvPr id="2457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578" name="Rectangle 2"/>
          <p:cNvSpPr txBox="1">
            <a:spLocks noChangeArrowheads="1"/>
          </p:cNvSpPr>
          <p:nvPr>
            <p:ph type="body" idx="1"/>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D0FA7D17-E2AC-477A-8690-9DACBA9D1690}" type="slidenum">
              <a:rPr lang="ro-RO" altLang="en-US"/>
              <a:pPr/>
              <a:t>7</a:t>
            </a:fld>
            <a:endParaRPr lang="ro-RO" altLang="en-US"/>
          </a:p>
        </p:txBody>
      </p:sp>
      <p:sp>
        <p:nvSpPr>
          <p:cNvPr id="25601"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5602" name="Rectangle 2"/>
          <p:cNvSpPr txBox="1">
            <a:spLocks noChangeArrowheads="1"/>
          </p:cNvSpPr>
          <p:nvPr>
            <p:ph type="body" idx="1"/>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F5F54BEC-9F6E-413C-9ED8-2FBC14420CA5}" type="slidenum">
              <a:rPr lang="ro-RO" altLang="en-US"/>
              <a:pPr/>
              <a:t>8</a:t>
            </a:fld>
            <a:endParaRPr lang="ro-RO" altLang="en-US"/>
          </a:p>
        </p:txBody>
      </p:sp>
      <p:sp>
        <p:nvSpPr>
          <p:cNvPr id="26625"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6626" name="Rectangle 2"/>
          <p:cNvSpPr txBox="1">
            <a:spLocks noChangeArrowheads="1"/>
          </p:cNvSpPr>
          <p:nvPr>
            <p:ph type="body" idx="1"/>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AE399EF-72BD-40F9-A5AF-D7895055985D}" type="slidenum">
              <a:rPr lang="ro-RO" altLang="en-US"/>
              <a:pPr/>
              <a:t>9</a:t>
            </a:fld>
            <a:endParaRPr lang="ro-RO" altLang="en-US"/>
          </a:p>
        </p:txBody>
      </p:sp>
      <p:sp>
        <p:nvSpPr>
          <p:cNvPr id="27649"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7650" name="Rectangle 2"/>
          <p:cNvSpPr txBox="1">
            <a:spLocks noChangeArrowheads="1"/>
          </p:cNvSpPr>
          <p:nvPr>
            <p:ph type="body" idx="1"/>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E1309D64-A0BC-4718-9F1B-1878C0E2CB39}" type="slidenum">
              <a:rPr lang="ro-RO" altLang="en-US"/>
              <a:pPr/>
              <a:t>11</a:t>
            </a:fld>
            <a:endParaRPr lang="ro-RO" altLang="en-US"/>
          </a:p>
        </p:txBody>
      </p:sp>
      <p:sp>
        <p:nvSpPr>
          <p:cNvPr id="2969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9698" name="Rectangle 2"/>
          <p:cNvSpPr txBox="1">
            <a:spLocks noChangeArrowheads="1"/>
          </p:cNvSpPr>
          <p:nvPr>
            <p:ph type="body" idx="1"/>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650E5EE9-7607-4CD5-9BDB-6281E419AB65}" type="slidenum">
              <a:rPr lang="ro-RO" altLang="en-US"/>
              <a:pPr/>
              <a:t>12</a:t>
            </a:fld>
            <a:endParaRPr lang="ro-RO" altLang="en-US"/>
          </a:p>
        </p:txBody>
      </p:sp>
      <p:sp>
        <p:nvSpPr>
          <p:cNvPr id="30721"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0722" name="Rectangle 2"/>
          <p:cNvSpPr txBox="1">
            <a:spLocks noChangeArrowheads="1"/>
          </p:cNvSpPr>
          <p:nvPr>
            <p:ph type="body" idx="1"/>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8BF9BA0B-AA68-48F6-AF07-BCCBDA64BFA2}" type="slidenum">
              <a:rPr lang="ro-RO" altLang="en-US"/>
              <a:pPr/>
              <a:t>13</a:t>
            </a:fld>
            <a:endParaRPr lang="ro-RO" altLang="en-US"/>
          </a:p>
        </p:txBody>
      </p:sp>
      <p:sp>
        <p:nvSpPr>
          <p:cNvPr id="31745"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746" name="Rectangle 2"/>
          <p:cNvSpPr txBox="1">
            <a:spLocks noChangeArrowheads="1"/>
          </p:cNvSpPr>
          <p:nvPr>
            <p:ph type="body" idx="1"/>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5707F81A-0D39-4250-A9FA-DE057706584D}" type="slidenum">
              <a:rPr lang="ro-RO" altLang="en-US"/>
              <a:pPr/>
              <a:t>14</a:t>
            </a:fld>
            <a:endParaRPr lang="ro-RO" altLang="en-US"/>
          </a:p>
        </p:txBody>
      </p:sp>
      <p:sp>
        <p:nvSpPr>
          <p:cNvPr id="32769"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770" name="Rectangle 2"/>
          <p:cNvSpPr txBox="1">
            <a:spLocks noChangeArrowheads="1"/>
          </p:cNvSpPr>
          <p:nvPr>
            <p:ph type="body" idx="1"/>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97C51B83-5560-4E84-9ABD-3C93B8543C5D}" type="slidenum">
              <a:rPr lang="ro-RO" altLang="en-US"/>
              <a:pPr/>
              <a:t>15</a:t>
            </a:fld>
            <a:endParaRPr lang="ro-RO" altLang="en-US"/>
          </a:p>
        </p:txBody>
      </p:sp>
      <p:sp>
        <p:nvSpPr>
          <p:cNvPr id="33793"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3794" name="Rectangle 2"/>
          <p:cNvSpPr txBox="1">
            <a:spLocks noChangeArrowheads="1"/>
          </p:cNvSpPr>
          <p:nvPr>
            <p:ph type="body" idx="1"/>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p:cNvSpPr>
            <a:spLocks noGrp="1" noChangeArrowheads="1"/>
          </p:cNvSpPr>
          <p:nvPr>
            <p:ph type="sldNum"/>
          </p:nvPr>
        </p:nvSpPr>
        <p:spPr>
          <a:ln/>
        </p:spPr>
        <p:txBody>
          <a:bodyPr/>
          <a:lstStyle/>
          <a:p>
            <a:fld id="{A4EEC88F-AA45-4375-A8F5-149A5B445116}" type="slidenum">
              <a:rPr lang="ro-RO" altLang="en-US"/>
              <a:pPr/>
              <a:t>16</a:t>
            </a:fld>
            <a:endParaRPr lang="ro-RO" altLang="en-US"/>
          </a:p>
        </p:txBody>
      </p:sp>
      <p:sp>
        <p:nvSpPr>
          <p:cNvPr id="34817" name="Rectangle 1"/>
          <p:cNvSpPr txBox="1">
            <a:spLocks noChangeArrowheads="1"/>
          </p:cNvSpPr>
          <p:nvPr>
            <p:ph type="sldImg"/>
          </p:nvPr>
        </p:nvSpPr>
        <p:spPr bwMode="auto">
          <a:xfrm>
            <a:off x="1106488" y="812800"/>
            <a:ext cx="5345112" cy="4008438"/>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4818" name="Rectangle 2"/>
          <p:cNvSpPr txBox="1">
            <a:spLocks noChangeArrowheads="1"/>
          </p:cNvSpPr>
          <p:nvPr>
            <p:ph type="body" idx="1"/>
          </p:nvPr>
        </p:nvSpPr>
        <p:spPr bwMode="auto">
          <a:xfrm>
            <a:off x="755650" y="5078413"/>
            <a:ext cx="6048375" cy="4811712"/>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55650" y="2347913"/>
            <a:ext cx="8569325" cy="1620837"/>
          </a:xfrm>
        </p:spPr>
        <p:txBody>
          <a:bodyPr/>
          <a:lstStyle/>
          <a:p>
            <a:r>
              <a:rPr lang="en-US" smtClean="0"/>
              <a:t>Click to edit Master title style</a:t>
            </a:r>
            <a:endParaRPr lang="en-US"/>
          </a:p>
        </p:txBody>
      </p:sp>
      <p:sp>
        <p:nvSpPr>
          <p:cNvPr id="3" name="Subtitle 2"/>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idx="10"/>
          </p:nvPr>
        </p:nvSpPr>
        <p:spPr/>
        <p:txBody>
          <a:bodyPr/>
          <a:lstStyle>
            <a:lvl1pPr>
              <a:defRPr/>
            </a:lvl1pPr>
          </a:lstStyle>
          <a:p>
            <a:endParaRPr lang="ro-RO" altLang="en-US"/>
          </a:p>
        </p:txBody>
      </p:sp>
      <p:sp>
        <p:nvSpPr>
          <p:cNvPr id="5" name="Footer Placeholder 4"/>
          <p:cNvSpPr>
            <a:spLocks noGrp="1"/>
          </p:cNvSpPr>
          <p:nvPr>
            <p:ph type="ftr" idx="11"/>
          </p:nvPr>
        </p:nvSpPr>
        <p:spPr/>
        <p:txBody>
          <a:bodyPr/>
          <a:lstStyle>
            <a:lvl1pPr>
              <a:defRPr/>
            </a:lvl1pPr>
          </a:lstStyle>
          <a:p>
            <a:endParaRPr lang="ro-RO" altLang="en-US"/>
          </a:p>
        </p:txBody>
      </p:sp>
      <p:sp>
        <p:nvSpPr>
          <p:cNvPr id="6" name="Slide Number Placeholder 5"/>
          <p:cNvSpPr>
            <a:spLocks noGrp="1"/>
          </p:cNvSpPr>
          <p:nvPr>
            <p:ph type="sldNum" idx="12"/>
          </p:nvPr>
        </p:nvSpPr>
        <p:spPr/>
        <p:txBody>
          <a:bodyPr/>
          <a:lstStyle>
            <a:lvl1pPr>
              <a:defRPr/>
            </a:lvl1pPr>
          </a:lstStyle>
          <a:p>
            <a:fld id="{A66BECA9-8FB6-42B7-A12C-7A82C6EA3A2C}" type="slidenum">
              <a:rPr lang="ro-RO" altLang="en-US"/>
              <a:pPr/>
              <a:t>‹#›</a:t>
            </a:fld>
            <a:endParaRPr lang="ro-RO" altLang="en-US"/>
          </a:p>
        </p:txBody>
      </p:sp>
    </p:spTree>
    <p:extLst>
      <p:ext uri="{BB962C8B-B14F-4D97-AF65-F5344CB8AC3E}">
        <p14:creationId xmlns:p14="http://schemas.microsoft.com/office/powerpoint/2010/main" val="3329196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idx="10"/>
          </p:nvPr>
        </p:nvSpPr>
        <p:spPr/>
        <p:txBody>
          <a:bodyPr/>
          <a:lstStyle>
            <a:lvl1pPr>
              <a:defRPr/>
            </a:lvl1pPr>
          </a:lstStyle>
          <a:p>
            <a:endParaRPr lang="ro-RO" altLang="en-US"/>
          </a:p>
        </p:txBody>
      </p:sp>
      <p:sp>
        <p:nvSpPr>
          <p:cNvPr id="5" name="Footer Placeholder 4"/>
          <p:cNvSpPr>
            <a:spLocks noGrp="1"/>
          </p:cNvSpPr>
          <p:nvPr>
            <p:ph type="ftr" idx="11"/>
          </p:nvPr>
        </p:nvSpPr>
        <p:spPr/>
        <p:txBody>
          <a:bodyPr/>
          <a:lstStyle>
            <a:lvl1pPr>
              <a:defRPr/>
            </a:lvl1pPr>
          </a:lstStyle>
          <a:p>
            <a:endParaRPr lang="ro-RO" altLang="en-US"/>
          </a:p>
        </p:txBody>
      </p:sp>
      <p:sp>
        <p:nvSpPr>
          <p:cNvPr id="6" name="Slide Number Placeholder 5"/>
          <p:cNvSpPr>
            <a:spLocks noGrp="1"/>
          </p:cNvSpPr>
          <p:nvPr>
            <p:ph type="sldNum" idx="12"/>
          </p:nvPr>
        </p:nvSpPr>
        <p:spPr/>
        <p:txBody>
          <a:bodyPr/>
          <a:lstStyle>
            <a:lvl1pPr>
              <a:defRPr/>
            </a:lvl1pPr>
          </a:lstStyle>
          <a:p>
            <a:fld id="{B2B6983D-2ED7-4B5C-98AC-39B448F58FD6}" type="slidenum">
              <a:rPr lang="ro-RO" altLang="en-US"/>
              <a:pPr/>
              <a:t>‹#›</a:t>
            </a:fld>
            <a:endParaRPr lang="ro-RO" altLang="en-US"/>
          </a:p>
        </p:txBody>
      </p:sp>
    </p:spTree>
    <p:extLst>
      <p:ext uri="{BB962C8B-B14F-4D97-AF65-F5344CB8AC3E}">
        <p14:creationId xmlns:p14="http://schemas.microsoft.com/office/powerpoint/2010/main" val="35770781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96925" y="4857750"/>
            <a:ext cx="8567738" cy="15017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idx="10"/>
          </p:nvPr>
        </p:nvSpPr>
        <p:spPr/>
        <p:txBody>
          <a:bodyPr/>
          <a:lstStyle>
            <a:lvl1pPr>
              <a:defRPr/>
            </a:lvl1pPr>
          </a:lstStyle>
          <a:p>
            <a:endParaRPr lang="ro-RO" altLang="en-US"/>
          </a:p>
        </p:txBody>
      </p:sp>
      <p:sp>
        <p:nvSpPr>
          <p:cNvPr id="5" name="Footer Placeholder 4"/>
          <p:cNvSpPr>
            <a:spLocks noGrp="1"/>
          </p:cNvSpPr>
          <p:nvPr>
            <p:ph type="ftr" idx="11"/>
          </p:nvPr>
        </p:nvSpPr>
        <p:spPr/>
        <p:txBody>
          <a:bodyPr/>
          <a:lstStyle>
            <a:lvl1pPr>
              <a:defRPr/>
            </a:lvl1pPr>
          </a:lstStyle>
          <a:p>
            <a:endParaRPr lang="ro-RO" altLang="en-US"/>
          </a:p>
        </p:txBody>
      </p:sp>
      <p:sp>
        <p:nvSpPr>
          <p:cNvPr id="6" name="Slide Number Placeholder 5"/>
          <p:cNvSpPr>
            <a:spLocks noGrp="1"/>
          </p:cNvSpPr>
          <p:nvPr>
            <p:ph type="sldNum" idx="12"/>
          </p:nvPr>
        </p:nvSpPr>
        <p:spPr/>
        <p:txBody>
          <a:bodyPr/>
          <a:lstStyle>
            <a:lvl1pPr>
              <a:defRPr/>
            </a:lvl1pPr>
          </a:lstStyle>
          <a:p>
            <a:fld id="{55E4C9C4-092E-49F3-8C8D-0C80227097E7}" type="slidenum">
              <a:rPr lang="ro-RO" altLang="en-US"/>
              <a:pPr/>
              <a:t>‹#›</a:t>
            </a:fld>
            <a:endParaRPr lang="ro-RO" altLang="en-US"/>
          </a:p>
        </p:txBody>
      </p:sp>
    </p:spTree>
    <p:extLst>
      <p:ext uri="{BB962C8B-B14F-4D97-AF65-F5344CB8AC3E}">
        <p14:creationId xmlns:p14="http://schemas.microsoft.com/office/powerpoint/2010/main" val="4354633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03238" y="1768475"/>
            <a:ext cx="4457700"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13338" y="1768475"/>
            <a:ext cx="4459287"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idx="10"/>
          </p:nvPr>
        </p:nvSpPr>
        <p:spPr/>
        <p:txBody>
          <a:bodyPr/>
          <a:lstStyle>
            <a:lvl1pPr>
              <a:defRPr/>
            </a:lvl1pPr>
          </a:lstStyle>
          <a:p>
            <a:endParaRPr lang="ro-RO" altLang="en-US"/>
          </a:p>
        </p:txBody>
      </p:sp>
      <p:sp>
        <p:nvSpPr>
          <p:cNvPr id="6" name="Footer Placeholder 5"/>
          <p:cNvSpPr>
            <a:spLocks noGrp="1"/>
          </p:cNvSpPr>
          <p:nvPr>
            <p:ph type="ftr" idx="11"/>
          </p:nvPr>
        </p:nvSpPr>
        <p:spPr/>
        <p:txBody>
          <a:bodyPr/>
          <a:lstStyle>
            <a:lvl1pPr>
              <a:defRPr/>
            </a:lvl1pPr>
          </a:lstStyle>
          <a:p>
            <a:endParaRPr lang="ro-RO" altLang="en-US"/>
          </a:p>
        </p:txBody>
      </p:sp>
      <p:sp>
        <p:nvSpPr>
          <p:cNvPr id="7" name="Slide Number Placeholder 6"/>
          <p:cNvSpPr>
            <a:spLocks noGrp="1"/>
          </p:cNvSpPr>
          <p:nvPr>
            <p:ph type="sldNum" idx="12"/>
          </p:nvPr>
        </p:nvSpPr>
        <p:spPr/>
        <p:txBody>
          <a:bodyPr/>
          <a:lstStyle>
            <a:lvl1pPr>
              <a:defRPr/>
            </a:lvl1pPr>
          </a:lstStyle>
          <a:p>
            <a:fld id="{376842D4-AB5E-49DE-AA9D-B347BF6C0EF6}" type="slidenum">
              <a:rPr lang="ro-RO" altLang="en-US"/>
              <a:pPr/>
              <a:t>‹#›</a:t>
            </a:fld>
            <a:endParaRPr lang="ro-RO" altLang="en-US"/>
          </a:p>
        </p:txBody>
      </p:sp>
    </p:spTree>
    <p:extLst>
      <p:ext uri="{BB962C8B-B14F-4D97-AF65-F5344CB8AC3E}">
        <p14:creationId xmlns:p14="http://schemas.microsoft.com/office/powerpoint/2010/main" val="33005502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4825" y="303213"/>
            <a:ext cx="9072563" cy="125888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idx="10"/>
          </p:nvPr>
        </p:nvSpPr>
        <p:spPr/>
        <p:txBody>
          <a:bodyPr/>
          <a:lstStyle>
            <a:lvl1pPr>
              <a:defRPr/>
            </a:lvl1pPr>
          </a:lstStyle>
          <a:p>
            <a:endParaRPr lang="ro-RO" altLang="en-US"/>
          </a:p>
        </p:txBody>
      </p:sp>
      <p:sp>
        <p:nvSpPr>
          <p:cNvPr id="8" name="Footer Placeholder 7"/>
          <p:cNvSpPr>
            <a:spLocks noGrp="1"/>
          </p:cNvSpPr>
          <p:nvPr>
            <p:ph type="ftr" idx="11"/>
          </p:nvPr>
        </p:nvSpPr>
        <p:spPr/>
        <p:txBody>
          <a:bodyPr/>
          <a:lstStyle>
            <a:lvl1pPr>
              <a:defRPr/>
            </a:lvl1pPr>
          </a:lstStyle>
          <a:p>
            <a:endParaRPr lang="ro-RO" altLang="en-US"/>
          </a:p>
        </p:txBody>
      </p:sp>
      <p:sp>
        <p:nvSpPr>
          <p:cNvPr id="9" name="Slide Number Placeholder 8"/>
          <p:cNvSpPr>
            <a:spLocks noGrp="1"/>
          </p:cNvSpPr>
          <p:nvPr>
            <p:ph type="sldNum" idx="12"/>
          </p:nvPr>
        </p:nvSpPr>
        <p:spPr/>
        <p:txBody>
          <a:bodyPr/>
          <a:lstStyle>
            <a:lvl1pPr>
              <a:defRPr/>
            </a:lvl1pPr>
          </a:lstStyle>
          <a:p>
            <a:fld id="{CB6CB4C5-0D8B-45D4-A7E6-0EB6D14B7694}" type="slidenum">
              <a:rPr lang="ro-RO" altLang="en-US"/>
              <a:pPr/>
              <a:t>‹#›</a:t>
            </a:fld>
            <a:endParaRPr lang="ro-RO" altLang="en-US"/>
          </a:p>
        </p:txBody>
      </p:sp>
    </p:spTree>
    <p:extLst>
      <p:ext uri="{BB962C8B-B14F-4D97-AF65-F5344CB8AC3E}">
        <p14:creationId xmlns:p14="http://schemas.microsoft.com/office/powerpoint/2010/main" val="2215932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idx="10"/>
          </p:nvPr>
        </p:nvSpPr>
        <p:spPr/>
        <p:txBody>
          <a:bodyPr/>
          <a:lstStyle>
            <a:lvl1pPr>
              <a:defRPr/>
            </a:lvl1pPr>
          </a:lstStyle>
          <a:p>
            <a:endParaRPr lang="ro-RO" altLang="en-US"/>
          </a:p>
        </p:txBody>
      </p:sp>
      <p:sp>
        <p:nvSpPr>
          <p:cNvPr id="4" name="Footer Placeholder 3"/>
          <p:cNvSpPr>
            <a:spLocks noGrp="1"/>
          </p:cNvSpPr>
          <p:nvPr>
            <p:ph type="ftr" idx="11"/>
          </p:nvPr>
        </p:nvSpPr>
        <p:spPr/>
        <p:txBody>
          <a:bodyPr/>
          <a:lstStyle>
            <a:lvl1pPr>
              <a:defRPr/>
            </a:lvl1pPr>
          </a:lstStyle>
          <a:p>
            <a:endParaRPr lang="ro-RO" altLang="en-US"/>
          </a:p>
        </p:txBody>
      </p:sp>
      <p:sp>
        <p:nvSpPr>
          <p:cNvPr id="5" name="Slide Number Placeholder 4"/>
          <p:cNvSpPr>
            <a:spLocks noGrp="1"/>
          </p:cNvSpPr>
          <p:nvPr>
            <p:ph type="sldNum" idx="12"/>
          </p:nvPr>
        </p:nvSpPr>
        <p:spPr/>
        <p:txBody>
          <a:bodyPr/>
          <a:lstStyle>
            <a:lvl1pPr>
              <a:defRPr/>
            </a:lvl1pPr>
          </a:lstStyle>
          <a:p>
            <a:fld id="{7FD4BE04-28CA-4C05-B1A8-0DF12DEFB1B7}" type="slidenum">
              <a:rPr lang="ro-RO" altLang="en-US"/>
              <a:pPr/>
              <a:t>‹#›</a:t>
            </a:fld>
            <a:endParaRPr lang="ro-RO" altLang="en-US"/>
          </a:p>
        </p:txBody>
      </p:sp>
    </p:spTree>
    <p:extLst>
      <p:ext uri="{BB962C8B-B14F-4D97-AF65-F5344CB8AC3E}">
        <p14:creationId xmlns:p14="http://schemas.microsoft.com/office/powerpoint/2010/main" val="1266578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idx="10"/>
          </p:nvPr>
        </p:nvSpPr>
        <p:spPr/>
        <p:txBody>
          <a:bodyPr/>
          <a:lstStyle>
            <a:lvl1pPr>
              <a:defRPr/>
            </a:lvl1pPr>
          </a:lstStyle>
          <a:p>
            <a:endParaRPr lang="ro-RO" altLang="en-US"/>
          </a:p>
        </p:txBody>
      </p:sp>
      <p:sp>
        <p:nvSpPr>
          <p:cNvPr id="3" name="Footer Placeholder 2"/>
          <p:cNvSpPr>
            <a:spLocks noGrp="1"/>
          </p:cNvSpPr>
          <p:nvPr>
            <p:ph type="ftr" idx="11"/>
          </p:nvPr>
        </p:nvSpPr>
        <p:spPr/>
        <p:txBody>
          <a:bodyPr/>
          <a:lstStyle>
            <a:lvl1pPr>
              <a:defRPr/>
            </a:lvl1pPr>
          </a:lstStyle>
          <a:p>
            <a:endParaRPr lang="ro-RO" altLang="en-US"/>
          </a:p>
        </p:txBody>
      </p:sp>
      <p:sp>
        <p:nvSpPr>
          <p:cNvPr id="4" name="Slide Number Placeholder 3"/>
          <p:cNvSpPr>
            <a:spLocks noGrp="1"/>
          </p:cNvSpPr>
          <p:nvPr>
            <p:ph type="sldNum" idx="12"/>
          </p:nvPr>
        </p:nvSpPr>
        <p:spPr/>
        <p:txBody>
          <a:bodyPr/>
          <a:lstStyle>
            <a:lvl1pPr>
              <a:defRPr/>
            </a:lvl1pPr>
          </a:lstStyle>
          <a:p>
            <a:fld id="{406F39BD-0B25-4B94-9315-42340F8F5436}" type="slidenum">
              <a:rPr lang="ro-RO" altLang="en-US"/>
              <a:pPr/>
              <a:t>‹#›</a:t>
            </a:fld>
            <a:endParaRPr lang="ro-RO" altLang="en-US"/>
          </a:p>
        </p:txBody>
      </p:sp>
    </p:spTree>
    <p:extLst>
      <p:ext uri="{BB962C8B-B14F-4D97-AF65-F5344CB8AC3E}">
        <p14:creationId xmlns:p14="http://schemas.microsoft.com/office/powerpoint/2010/main" val="33047902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4825" y="301625"/>
            <a:ext cx="3316288" cy="1279525"/>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idx="10"/>
          </p:nvPr>
        </p:nvSpPr>
        <p:spPr/>
        <p:txBody>
          <a:bodyPr/>
          <a:lstStyle>
            <a:lvl1pPr>
              <a:defRPr/>
            </a:lvl1pPr>
          </a:lstStyle>
          <a:p>
            <a:endParaRPr lang="ro-RO" altLang="en-US"/>
          </a:p>
        </p:txBody>
      </p:sp>
      <p:sp>
        <p:nvSpPr>
          <p:cNvPr id="6" name="Footer Placeholder 5"/>
          <p:cNvSpPr>
            <a:spLocks noGrp="1"/>
          </p:cNvSpPr>
          <p:nvPr>
            <p:ph type="ftr" idx="11"/>
          </p:nvPr>
        </p:nvSpPr>
        <p:spPr/>
        <p:txBody>
          <a:bodyPr/>
          <a:lstStyle>
            <a:lvl1pPr>
              <a:defRPr/>
            </a:lvl1pPr>
          </a:lstStyle>
          <a:p>
            <a:endParaRPr lang="ro-RO" altLang="en-US"/>
          </a:p>
        </p:txBody>
      </p:sp>
      <p:sp>
        <p:nvSpPr>
          <p:cNvPr id="7" name="Slide Number Placeholder 6"/>
          <p:cNvSpPr>
            <a:spLocks noGrp="1"/>
          </p:cNvSpPr>
          <p:nvPr>
            <p:ph type="sldNum" idx="12"/>
          </p:nvPr>
        </p:nvSpPr>
        <p:spPr/>
        <p:txBody>
          <a:bodyPr/>
          <a:lstStyle>
            <a:lvl1pPr>
              <a:defRPr/>
            </a:lvl1pPr>
          </a:lstStyle>
          <a:p>
            <a:fld id="{6A532350-88B3-48C3-9A8E-A457B1D2FE84}" type="slidenum">
              <a:rPr lang="ro-RO" altLang="en-US"/>
              <a:pPr/>
              <a:t>‹#›</a:t>
            </a:fld>
            <a:endParaRPr lang="ro-RO" altLang="en-US"/>
          </a:p>
        </p:txBody>
      </p:sp>
    </p:spTree>
    <p:extLst>
      <p:ext uri="{BB962C8B-B14F-4D97-AF65-F5344CB8AC3E}">
        <p14:creationId xmlns:p14="http://schemas.microsoft.com/office/powerpoint/2010/main" val="3507631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76438" y="5291138"/>
            <a:ext cx="6048375" cy="6254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idx="10"/>
          </p:nvPr>
        </p:nvSpPr>
        <p:spPr/>
        <p:txBody>
          <a:bodyPr/>
          <a:lstStyle>
            <a:lvl1pPr>
              <a:defRPr/>
            </a:lvl1pPr>
          </a:lstStyle>
          <a:p>
            <a:endParaRPr lang="ro-RO" altLang="en-US"/>
          </a:p>
        </p:txBody>
      </p:sp>
      <p:sp>
        <p:nvSpPr>
          <p:cNvPr id="6" name="Footer Placeholder 5"/>
          <p:cNvSpPr>
            <a:spLocks noGrp="1"/>
          </p:cNvSpPr>
          <p:nvPr>
            <p:ph type="ftr" idx="11"/>
          </p:nvPr>
        </p:nvSpPr>
        <p:spPr/>
        <p:txBody>
          <a:bodyPr/>
          <a:lstStyle>
            <a:lvl1pPr>
              <a:defRPr/>
            </a:lvl1pPr>
          </a:lstStyle>
          <a:p>
            <a:endParaRPr lang="ro-RO" altLang="en-US"/>
          </a:p>
        </p:txBody>
      </p:sp>
      <p:sp>
        <p:nvSpPr>
          <p:cNvPr id="7" name="Slide Number Placeholder 6"/>
          <p:cNvSpPr>
            <a:spLocks noGrp="1"/>
          </p:cNvSpPr>
          <p:nvPr>
            <p:ph type="sldNum" idx="12"/>
          </p:nvPr>
        </p:nvSpPr>
        <p:spPr/>
        <p:txBody>
          <a:bodyPr/>
          <a:lstStyle>
            <a:lvl1pPr>
              <a:defRPr/>
            </a:lvl1pPr>
          </a:lstStyle>
          <a:p>
            <a:fld id="{F3B8385F-F351-4A73-90B3-DA7E39195F27}" type="slidenum">
              <a:rPr lang="ro-RO" altLang="en-US"/>
              <a:pPr/>
              <a:t>‹#›</a:t>
            </a:fld>
            <a:endParaRPr lang="ro-RO" altLang="en-US"/>
          </a:p>
        </p:txBody>
      </p:sp>
    </p:spTree>
    <p:extLst>
      <p:ext uri="{BB962C8B-B14F-4D97-AF65-F5344CB8AC3E}">
        <p14:creationId xmlns:p14="http://schemas.microsoft.com/office/powerpoint/2010/main" val="916967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idx="10"/>
          </p:nvPr>
        </p:nvSpPr>
        <p:spPr/>
        <p:txBody>
          <a:bodyPr/>
          <a:lstStyle>
            <a:lvl1pPr>
              <a:defRPr/>
            </a:lvl1pPr>
          </a:lstStyle>
          <a:p>
            <a:endParaRPr lang="ro-RO" altLang="en-US"/>
          </a:p>
        </p:txBody>
      </p:sp>
      <p:sp>
        <p:nvSpPr>
          <p:cNvPr id="5" name="Footer Placeholder 4"/>
          <p:cNvSpPr>
            <a:spLocks noGrp="1"/>
          </p:cNvSpPr>
          <p:nvPr>
            <p:ph type="ftr" idx="11"/>
          </p:nvPr>
        </p:nvSpPr>
        <p:spPr/>
        <p:txBody>
          <a:bodyPr/>
          <a:lstStyle>
            <a:lvl1pPr>
              <a:defRPr/>
            </a:lvl1pPr>
          </a:lstStyle>
          <a:p>
            <a:endParaRPr lang="ro-RO" altLang="en-US"/>
          </a:p>
        </p:txBody>
      </p:sp>
      <p:sp>
        <p:nvSpPr>
          <p:cNvPr id="6" name="Slide Number Placeholder 5"/>
          <p:cNvSpPr>
            <a:spLocks noGrp="1"/>
          </p:cNvSpPr>
          <p:nvPr>
            <p:ph type="sldNum" idx="12"/>
          </p:nvPr>
        </p:nvSpPr>
        <p:spPr/>
        <p:txBody>
          <a:bodyPr/>
          <a:lstStyle>
            <a:lvl1pPr>
              <a:defRPr/>
            </a:lvl1pPr>
          </a:lstStyle>
          <a:p>
            <a:fld id="{DEE5970F-C676-4849-9275-E4B07C5B8E44}" type="slidenum">
              <a:rPr lang="ro-RO" altLang="en-US"/>
              <a:pPr/>
              <a:t>‹#›</a:t>
            </a:fld>
            <a:endParaRPr lang="ro-RO" altLang="en-US"/>
          </a:p>
        </p:txBody>
      </p:sp>
    </p:spTree>
    <p:extLst>
      <p:ext uri="{BB962C8B-B14F-4D97-AF65-F5344CB8AC3E}">
        <p14:creationId xmlns:p14="http://schemas.microsoft.com/office/powerpoint/2010/main" val="1180007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5675" y="301625"/>
            <a:ext cx="2266950" cy="64547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03238" y="301625"/>
            <a:ext cx="6650037" cy="64547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idx="10"/>
          </p:nvPr>
        </p:nvSpPr>
        <p:spPr/>
        <p:txBody>
          <a:bodyPr/>
          <a:lstStyle>
            <a:lvl1pPr>
              <a:defRPr/>
            </a:lvl1pPr>
          </a:lstStyle>
          <a:p>
            <a:endParaRPr lang="ro-RO" altLang="en-US"/>
          </a:p>
        </p:txBody>
      </p:sp>
      <p:sp>
        <p:nvSpPr>
          <p:cNvPr id="5" name="Footer Placeholder 4"/>
          <p:cNvSpPr>
            <a:spLocks noGrp="1"/>
          </p:cNvSpPr>
          <p:nvPr>
            <p:ph type="ftr" idx="11"/>
          </p:nvPr>
        </p:nvSpPr>
        <p:spPr/>
        <p:txBody>
          <a:bodyPr/>
          <a:lstStyle>
            <a:lvl1pPr>
              <a:defRPr/>
            </a:lvl1pPr>
          </a:lstStyle>
          <a:p>
            <a:endParaRPr lang="ro-RO" altLang="en-US"/>
          </a:p>
        </p:txBody>
      </p:sp>
      <p:sp>
        <p:nvSpPr>
          <p:cNvPr id="6" name="Slide Number Placeholder 5"/>
          <p:cNvSpPr>
            <a:spLocks noGrp="1"/>
          </p:cNvSpPr>
          <p:nvPr>
            <p:ph type="sldNum" idx="12"/>
          </p:nvPr>
        </p:nvSpPr>
        <p:spPr/>
        <p:txBody>
          <a:bodyPr/>
          <a:lstStyle>
            <a:lvl1pPr>
              <a:defRPr/>
            </a:lvl1pPr>
          </a:lstStyle>
          <a:p>
            <a:fld id="{35734182-3EC6-409B-BEFA-DAB3CA775886}" type="slidenum">
              <a:rPr lang="ro-RO" altLang="en-US"/>
              <a:pPr/>
              <a:t>‹#›</a:t>
            </a:fld>
            <a:endParaRPr lang="ro-RO" altLang="en-US"/>
          </a:p>
        </p:txBody>
      </p:sp>
    </p:spTree>
    <p:extLst>
      <p:ext uri="{BB962C8B-B14F-4D97-AF65-F5344CB8AC3E}">
        <p14:creationId xmlns:p14="http://schemas.microsoft.com/office/powerpoint/2010/main" val="6530174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503238" y="301625"/>
            <a:ext cx="9069387" cy="1260475"/>
          </a:xfrm>
        </p:spPr>
        <p:txBody>
          <a:bodyPr/>
          <a:lstStyle/>
          <a:p>
            <a:r>
              <a:rPr lang="en-US" smtClean="0"/>
              <a:t>Click to edit Master title style</a:t>
            </a:r>
            <a:endParaRPr lang="en-US"/>
          </a:p>
        </p:txBody>
      </p:sp>
      <p:sp>
        <p:nvSpPr>
          <p:cNvPr id="3" name="Date Placeholder 2"/>
          <p:cNvSpPr>
            <a:spLocks noGrp="1"/>
          </p:cNvSpPr>
          <p:nvPr>
            <p:ph type="dt" idx="10"/>
          </p:nvPr>
        </p:nvSpPr>
        <p:spPr>
          <a:xfrm>
            <a:off x="503238" y="6886575"/>
            <a:ext cx="2346325" cy="519113"/>
          </a:xfrm>
        </p:spPr>
        <p:txBody>
          <a:bodyPr/>
          <a:lstStyle>
            <a:lvl1pPr>
              <a:defRPr/>
            </a:lvl1pPr>
          </a:lstStyle>
          <a:p>
            <a:endParaRPr lang="ro-RO" altLang="en-US"/>
          </a:p>
        </p:txBody>
      </p:sp>
      <p:sp>
        <p:nvSpPr>
          <p:cNvPr id="4" name="Footer Placeholder 3"/>
          <p:cNvSpPr>
            <a:spLocks noGrp="1"/>
          </p:cNvSpPr>
          <p:nvPr>
            <p:ph type="ftr" idx="11"/>
          </p:nvPr>
        </p:nvSpPr>
        <p:spPr>
          <a:xfrm>
            <a:off x="3448050" y="6886575"/>
            <a:ext cx="3194050" cy="519113"/>
          </a:xfrm>
        </p:spPr>
        <p:txBody>
          <a:bodyPr/>
          <a:lstStyle>
            <a:lvl1pPr>
              <a:defRPr/>
            </a:lvl1pPr>
          </a:lstStyle>
          <a:p>
            <a:endParaRPr lang="ro-RO" altLang="en-US"/>
          </a:p>
        </p:txBody>
      </p:sp>
      <p:sp>
        <p:nvSpPr>
          <p:cNvPr id="5" name="Slide Number Placeholder 4"/>
          <p:cNvSpPr>
            <a:spLocks noGrp="1"/>
          </p:cNvSpPr>
          <p:nvPr>
            <p:ph type="sldNum" idx="12"/>
          </p:nvPr>
        </p:nvSpPr>
        <p:spPr>
          <a:xfrm>
            <a:off x="7227888" y="6886575"/>
            <a:ext cx="2346325" cy="519113"/>
          </a:xfrm>
        </p:spPr>
        <p:txBody>
          <a:bodyPr/>
          <a:lstStyle>
            <a:lvl1pPr>
              <a:defRPr/>
            </a:lvl1pPr>
          </a:lstStyle>
          <a:p>
            <a:fld id="{06276BBC-9DD6-47E4-A4D4-5640B09499DA}" type="slidenum">
              <a:rPr lang="ro-RO" altLang="en-US"/>
              <a:pPr/>
              <a:t>‹#›</a:t>
            </a:fld>
            <a:endParaRPr lang="ro-RO" altLang="en-US"/>
          </a:p>
        </p:txBody>
      </p:sp>
    </p:spTree>
    <p:extLst>
      <p:ext uri="{BB962C8B-B14F-4D97-AF65-F5344CB8AC3E}">
        <p14:creationId xmlns:p14="http://schemas.microsoft.com/office/powerpoint/2010/main" val="26441224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AndTx" preserve="1">
  <p:cSld name="Title, 2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503238" y="301625"/>
            <a:ext cx="9069387" cy="1260475"/>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503238" y="1768475"/>
            <a:ext cx="4457700" cy="24177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03238" y="4338638"/>
            <a:ext cx="4457700" cy="24177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half" idx="3"/>
          </p:nvPr>
        </p:nvSpPr>
        <p:spPr>
          <a:xfrm>
            <a:off x="5113338" y="1768475"/>
            <a:ext cx="4459287" cy="49879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idx="10"/>
          </p:nvPr>
        </p:nvSpPr>
        <p:spPr>
          <a:xfrm>
            <a:off x="503238" y="6886575"/>
            <a:ext cx="2346325" cy="519113"/>
          </a:xfrm>
        </p:spPr>
        <p:txBody>
          <a:bodyPr/>
          <a:lstStyle>
            <a:lvl1pPr>
              <a:defRPr/>
            </a:lvl1pPr>
          </a:lstStyle>
          <a:p>
            <a:endParaRPr lang="ro-RO" altLang="en-US"/>
          </a:p>
        </p:txBody>
      </p:sp>
      <p:sp>
        <p:nvSpPr>
          <p:cNvPr id="7" name="Footer Placeholder 6"/>
          <p:cNvSpPr>
            <a:spLocks noGrp="1"/>
          </p:cNvSpPr>
          <p:nvPr>
            <p:ph type="ftr" idx="11"/>
          </p:nvPr>
        </p:nvSpPr>
        <p:spPr>
          <a:xfrm>
            <a:off x="3448050" y="6886575"/>
            <a:ext cx="3194050" cy="519113"/>
          </a:xfrm>
        </p:spPr>
        <p:txBody>
          <a:bodyPr/>
          <a:lstStyle>
            <a:lvl1pPr>
              <a:defRPr/>
            </a:lvl1pPr>
          </a:lstStyle>
          <a:p>
            <a:endParaRPr lang="ro-RO" altLang="en-US"/>
          </a:p>
        </p:txBody>
      </p:sp>
      <p:sp>
        <p:nvSpPr>
          <p:cNvPr id="8" name="Slide Number Placeholder 7"/>
          <p:cNvSpPr>
            <a:spLocks noGrp="1"/>
          </p:cNvSpPr>
          <p:nvPr>
            <p:ph type="sldNum" idx="12"/>
          </p:nvPr>
        </p:nvSpPr>
        <p:spPr>
          <a:xfrm>
            <a:off x="7227888" y="6886575"/>
            <a:ext cx="2346325" cy="519113"/>
          </a:xfrm>
        </p:spPr>
        <p:txBody>
          <a:bodyPr/>
          <a:lstStyle>
            <a:lvl1pPr>
              <a:defRPr/>
            </a:lvl1pPr>
          </a:lstStyle>
          <a:p>
            <a:fld id="{1864B227-6390-4E6E-A02D-1D66088173D2}" type="slidenum">
              <a:rPr lang="ro-RO" altLang="en-US"/>
              <a:pPr/>
              <a:t>‹#›</a:t>
            </a:fld>
            <a:endParaRPr lang="ro-RO" altLang="en-US"/>
          </a:p>
        </p:txBody>
      </p:sp>
    </p:spTree>
    <p:extLst>
      <p:ext uri="{BB962C8B-B14F-4D97-AF65-F5344CB8AC3E}">
        <p14:creationId xmlns:p14="http://schemas.microsoft.com/office/powerpoint/2010/main" val="13671348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503238" y="301625"/>
            <a:ext cx="9069387" cy="126047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503238" y="1768475"/>
            <a:ext cx="4457700" cy="49879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5113338" y="1768475"/>
            <a:ext cx="4459287" cy="24177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5113338" y="4338638"/>
            <a:ext cx="4459287" cy="24177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idx="10"/>
          </p:nvPr>
        </p:nvSpPr>
        <p:spPr>
          <a:xfrm>
            <a:off x="503238" y="6886575"/>
            <a:ext cx="2346325" cy="519113"/>
          </a:xfrm>
        </p:spPr>
        <p:txBody>
          <a:bodyPr/>
          <a:lstStyle>
            <a:lvl1pPr>
              <a:defRPr/>
            </a:lvl1pPr>
          </a:lstStyle>
          <a:p>
            <a:endParaRPr lang="ro-RO" altLang="en-US"/>
          </a:p>
        </p:txBody>
      </p:sp>
      <p:sp>
        <p:nvSpPr>
          <p:cNvPr id="7" name="Footer Placeholder 6"/>
          <p:cNvSpPr>
            <a:spLocks noGrp="1"/>
          </p:cNvSpPr>
          <p:nvPr>
            <p:ph type="ftr" idx="11"/>
          </p:nvPr>
        </p:nvSpPr>
        <p:spPr>
          <a:xfrm>
            <a:off x="3448050" y="6886575"/>
            <a:ext cx="3194050" cy="519113"/>
          </a:xfrm>
        </p:spPr>
        <p:txBody>
          <a:bodyPr/>
          <a:lstStyle>
            <a:lvl1pPr>
              <a:defRPr/>
            </a:lvl1pPr>
          </a:lstStyle>
          <a:p>
            <a:endParaRPr lang="ro-RO" altLang="en-US"/>
          </a:p>
        </p:txBody>
      </p:sp>
      <p:sp>
        <p:nvSpPr>
          <p:cNvPr id="8" name="Slide Number Placeholder 7"/>
          <p:cNvSpPr>
            <a:spLocks noGrp="1"/>
          </p:cNvSpPr>
          <p:nvPr>
            <p:ph type="sldNum" idx="12"/>
          </p:nvPr>
        </p:nvSpPr>
        <p:spPr>
          <a:xfrm>
            <a:off x="7227888" y="6886575"/>
            <a:ext cx="2346325" cy="519113"/>
          </a:xfrm>
        </p:spPr>
        <p:txBody>
          <a:bodyPr/>
          <a:lstStyle>
            <a:lvl1pPr>
              <a:defRPr/>
            </a:lvl1pPr>
          </a:lstStyle>
          <a:p>
            <a:fld id="{66D88DA5-63A7-4E82-A39E-125CB40AEED6}" type="slidenum">
              <a:rPr lang="ro-RO" altLang="en-US"/>
              <a:pPr/>
              <a:t>‹#›</a:t>
            </a:fld>
            <a:endParaRPr lang="ro-RO" altLang="en-US"/>
          </a:p>
        </p:txBody>
      </p:sp>
    </p:spTree>
    <p:extLst>
      <p:ext uri="{BB962C8B-B14F-4D97-AF65-F5344CB8AC3E}">
        <p14:creationId xmlns:p14="http://schemas.microsoft.com/office/powerpoint/2010/main" val="2762630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503238" y="301625"/>
            <a:ext cx="9069387" cy="1260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p>
            <a:pPr lvl="0"/>
            <a:r>
              <a:rPr lang="en-GB" altLang="en-US" smtClean="0"/>
              <a:t>Click to edit the title text format</a:t>
            </a:r>
          </a:p>
        </p:txBody>
      </p:sp>
      <p:sp>
        <p:nvSpPr>
          <p:cNvPr id="1026" name="Rectangle 2"/>
          <p:cNvSpPr>
            <a:spLocks noGrp="1" noChangeArrowheads="1"/>
          </p:cNvSpPr>
          <p:nvPr>
            <p:ph type="body" idx="1"/>
          </p:nvPr>
        </p:nvSpPr>
        <p:spPr bwMode="auto">
          <a:xfrm>
            <a:off x="503238" y="1768475"/>
            <a:ext cx="9069387" cy="4987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28224" rIns="0" bIns="0" numCol="1" anchor="t" anchorCtr="0" compatLnSpc="1">
            <a:prstTxWarp prst="textNoShape">
              <a:avLst/>
            </a:prstTxWarp>
          </a:bodyPr>
          <a:lstStyle/>
          <a:p>
            <a:pPr lvl="0"/>
            <a:r>
              <a:rPr lang="en-GB" altLang="en-US" smtClean="0"/>
              <a:t>Click to edit the outline text format</a:t>
            </a:r>
          </a:p>
          <a:p>
            <a:pPr lvl="1"/>
            <a:r>
              <a:rPr lang="en-GB" altLang="en-US" smtClean="0"/>
              <a:t>Second Outline Level</a:t>
            </a:r>
          </a:p>
          <a:p>
            <a:pPr lvl="2"/>
            <a:r>
              <a:rPr lang="en-GB" altLang="en-US" smtClean="0"/>
              <a:t>Third Outline Level</a:t>
            </a:r>
          </a:p>
          <a:p>
            <a:pPr lvl="3"/>
            <a:r>
              <a:rPr lang="en-GB" altLang="en-US" smtClean="0"/>
              <a:t>Fourth Outline Level</a:t>
            </a:r>
          </a:p>
          <a:p>
            <a:pPr lvl="4"/>
            <a:r>
              <a:rPr lang="en-GB" altLang="en-US" smtClean="0"/>
              <a:t>Fifth Outline Level</a:t>
            </a:r>
          </a:p>
          <a:p>
            <a:pPr lvl="4"/>
            <a:r>
              <a:rPr lang="en-GB" altLang="en-US" smtClean="0"/>
              <a:t>Sixth Outline Level</a:t>
            </a:r>
          </a:p>
          <a:p>
            <a:pPr lvl="4"/>
            <a:r>
              <a:rPr lang="en-GB" altLang="en-US" smtClean="0"/>
              <a:t>Seventh Outline Level</a:t>
            </a:r>
          </a:p>
          <a:p>
            <a:pPr lvl="4"/>
            <a:r>
              <a:rPr lang="en-GB" altLang="en-US" smtClean="0"/>
              <a:t>Eighth Outline Level</a:t>
            </a:r>
          </a:p>
          <a:p>
            <a:pPr lvl="4"/>
            <a:r>
              <a:rPr lang="en-GB" altLang="en-US" smtClean="0"/>
              <a:t>Ninth Outline Level</a:t>
            </a:r>
          </a:p>
        </p:txBody>
      </p:sp>
      <p:sp>
        <p:nvSpPr>
          <p:cNvPr id="1027" name="Rectangle 3"/>
          <p:cNvSpPr>
            <a:spLocks noGrp="1" noChangeArrowheads="1"/>
          </p:cNvSpPr>
          <p:nvPr>
            <p:ph type="dt"/>
          </p:nvPr>
        </p:nvSpPr>
        <p:spPr bwMode="auto">
          <a:xfrm>
            <a:off x="503238" y="6886575"/>
            <a:ext cx="234632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nSpc>
                <a:spcPct val="95000"/>
              </a:lnSpc>
              <a:tabLst>
                <a:tab pos="723900" algn="l"/>
                <a:tab pos="1447800" algn="l"/>
                <a:tab pos="2171700" algn="l"/>
              </a:tabLst>
              <a:defRPr sz="1400">
                <a:solidFill>
                  <a:srgbClr val="000000"/>
                </a:solidFill>
                <a:latin typeface="Times New Roman" pitchFamily="16" charset="0"/>
              </a:defRPr>
            </a:lvl1pPr>
          </a:lstStyle>
          <a:p>
            <a:endParaRPr lang="ro-RO" altLang="en-US"/>
          </a:p>
        </p:txBody>
      </p:sp>
      <p:sp>
        <p:nvSpPr>
          <p:cNvPr id="1028" name="Rectangle 4"/>
          <p:cNvSpPr>
            <a:spLocks noGrp="1" noChangeArrowheads="1"/>
          </p:cNvSpPr>
          <p:nvPr>
            <p:ph type="ftr"/>
          </p:nvPr>
        </p:nvSpPr>
        <p:spPr bwMode="auto">
          <a:xfrm>
            <a:off x="3448050" y="6886575"/>
            <a:ext cx="319405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ctr">
              <a:lnSpc>
                <a:spcPct val="95000"/>
              </a:lnSpc>
              <a:tabLst>
                <a:tab pos="723900" algn="l"/>
                <a:tab pos="1447800" algn="l"/>
                <a:tab pos="2171700" algn="l"/>
                <a:tab pos="2895600" algn="l"/>
              </a:tabLst>
              <a:defRPr sz="1400">
                <a:solidFill>
                  <a:srgbClr val="000000"/>
                </a:solidFill>
                <a:latin typeface="Times New Roman" pitchFamily="16" charset="0"/>
              </a:defRPr>
            </a:lvl1pPr>
          </a:lstStyle>
          <a:p>
            <a:endParaRPr lang="ro-RO" altLang="en-US"/>
          </a:p>
        </p:txBody>
      </p:sp>
      <p:sp>
        <p:nvSpPr>
          <p:cNvPr id="1029" name="Rectangle 5"/>
          <p:cNvSpPr>
            <a:spLocks noGrp="1" noChangeArrowheads="1"/>
          </p:cNvSpPr>
          <p:nvPr>
            <p:ph type="sldNum"/>
          </p:nvPr>
        </p:nvSpPr>
        <p:spPr bwMode="auto">
          <a:xfrm>
            <a:off x="7227888" y="6886575"/>
            <a:ext cx="234632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r">
              <a:lnSpc>
                <a:spcPct val="95000"/>
              </a:lnSpc>
              <a:tabLst>
                <a:tab pos="723900" algn="l"/>
                <a:tab pos="1447800" algn="l"/>
                <a:tab pos="2171700" algn="l"/>
              </a:tabLst>
              <a:defRPr sz="1400">
                <a:solidFill>
                  <a:srgbClr val="000000"/>
                </a:solidFill>
                <a:latin typeface="Times New Roman" pitchFamily="16" charset="0"/>
              </a:defRPr>
            </a:lvl1pPr>
          </a:lstStyle>
          <a:p>
            <a:fld id="{84446D85-6826-49B0-92CC-27D56BE5442C}" type="slidenum">
              <a:rPr lang="ro-RO" altLang="en-US"/>
              <a:pPr/>
              <a:t>‹#›</a:t>
            </a:fld>
            <a:endParaRPr lang="ro-RO"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mj-lt"/>
          <a:ea typeface="+mj-ea"/>
          <a:cs typeface="+mj-cs"/>
        </a:defRPr>
      </a:lvl1pPr>
      <a:lvl2pPr marL="742950" indent="-28575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2pPr>
      <a:lvl3pPr marL="1143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3pPr>
      <a:lvl4pPr marL="1600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4pPr>
      <a:lvl5pPr marL="20574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9pPr>
    </p:titleStyle>
    <p:bodyStyle>
      <a:lvl1pPr marL="342900" indent="-342900" algn="l" defTabSz="449263" rtl="0" fontAlgn="base" hangingPunct="0">
        <a:lnSpc>
          <a:spcPct val="93000"/>
        </a:lnSpc>
        <a:spcBef>
          <a:spcPct val="0"/>
        </a:spcBef>
        <a:spcAft>
          <a:spcPts val="1413"/>
        </a:spcAft>
        <a:buClr>
          <a:srgbClr val="000000"/>
        </a:buClr>
        <a:buSzPct val="100000"/>
        <a:buFont typeface="Times New Roman" pitchFamily="16" charset="0"/>
        <a:defRPr sz="3200">
          <a:solidFill>
            <a:srgbClr val="000000"/>
          </a:solidFill>
          <a:latin typeface="+mn-lt"/>
          <a:ea typeface="+mn-ea"/>
          <a:cs typeface="+mn-cs"/>
        </a:defRPr>
      </a:lvl1pPr>
      <a:lvl2pPr marL="742950" indent="-285750" algn="l" defTabSz="449263" rtl="0" fontAlgn="base" hangingPunct="0">
        <a:lnSpc>
          <a:spcPct val="93000"/>
        </a:lnSpc>
        <a:spcBef>
          <a:spcPct val="0"/>
        </a:spcBef>
        <a:spcAft>
          <a:spcPts val="1138"/>
        </a:spcAft>
        <a:buClr>
          <a:srgbClr val="000000"/>
        </a:buClr>
        <a:buSzPct val="100000"/>
        <a:buFont typeface="Times New Roman" pitchFamily="16" charset="0"/>
        <a:defRPr sz="2800">
          <a:solidFill>
            <a:srgbClr val="000000"/>
          </a:solidFill>
          <a:latin typeface="+mn-lt"/>
          <a:ea typeface="+mn-ea"/>
        </a:defRPr>
      </a:lvl2pPr>
      <a:lvl3pPr marL="1143000" indent="-228600" algn="l" defTabSz="449263" rtl="0" fontAlgn="base" hangingPunct="0">
        <a:lnSpc>
          <a:spcPct val="93000"/>
        </a:lnSpc>
        <a:spcBef>
          <a:spcPct val="0"/>
        </a:spcBef>
        <a:spcAft>
          <a:spcPts val="850"/>
        </a:spcAft>
        <a:buClr>
          <a:srgbClr val="000000"/>
        </a:buClr>
        <a:buSzPct val="100000"/>
        <a:buFont typeface="Times New Roman" pitchFamily="16" charset="0"/>
        <a:defRPr sz="2400">
          <a:solidFill>
            <a:srgbClr val="000000"/>
          </a:solidFill>
          <a:latin typeface="+mn-lt"/>
          <a:ea typeface="+mn-ea"/>
        </a:defRPr>
      </a:lvl3pPr>
      <a:lvl4pPr marL="1600200" indent="-228600" algn="l" defTabSz="449263" rtl="0" fontAlgn="base" hangingPunct="0">
        <a:lnSpc>
          <a:spcPct val="93000"/>
        </a:lnSpc>
        <a:spcBef>
          <a:spcPct val="0"/>
        </a:spcBef>
        <a:spcAft>
          <a:spcPts val="575"/>
        </a:spcAft>
        <a:buClr>
          <a:srgbClr val="000000"/>
        </a:buClr>
        <a:buSzPct val="100000"/>
        <a:buFont typeface="Times New Roman" pitchFamily="16" charset="0"/>
        <a:defRPr sz="2000">
          <a:solidFill>
            <a:srgbClr val="000000"/>
          </a:solidFill>
          <a:latin typeface="+mn-lt"/>
          <a:ea typeface="+mn-ea"/>
        </a:defRPr>
      </a:lvl4pPr>
      <a:lvl5pPr marL="20574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 Target="slide10.xml"/><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slide" Target="slide1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slide" Target="slide13.xml"/><Relationship Id="rId5" Type="http://schemas.openxmlformats.org/officeDocument/2006/relationships/image" Target="../media/image7.png"/><Relationship Id="rId4" Type="http://schemas.openxmlformats.org/officeDocument/2006/relationships/slide" Target="slide12.xml"/></Relationships>
</file>

<file path=ppt/slides/_rels/slide9.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slide" Target="slide15.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slide" Target="slide9.xm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Rectangle 1"/>
          <p:cNvSpPr>
            <a:spLocks noGrp="1" noChangeArrowheads="1"/>
          </p:cNvSpPr>
          <p:nvPr>
            <p:ph type="title"/>
          </p:nvPr>
        </p:nvSpPr>
        <p:spPr>
          <a:xfrm>
            <a:off x="503238" y="149225"/>
            <a:ext cx="9070975" cy="1566863"/>
          </a:xfrm>
          <a:ln/>
        </p:spPr>
        <p:txBody>
          <a:bodyPr tIns="115668"/>
          <a:lstStyle/>
          <a:p>
            <a:pPr>
              <a:lnSpc>
                <a:spcPct val="83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5400" b="1">
                <a:solidFill>
                  <a:srgbClr val="0000FF"/>
                </a:solidFill>
                <a:effectLst>
                  <a:outerShdw blurRad="38100" dist="38100" dir="2700000" algn="tl">
                    <a:srgbClr val="C0C0C0"/>
                  </a:outerShdw>
                </a:effectLst>
                <a:latin typeface="MS Gothic" pitchFamily="49" charset="0"/>
              </a:rPr>
              <a:t>CAMPANIE DE COLECTARE SELECTIVA A DESEURILOR</a:t>
            </a:r>
          </a:p>
        </p:txBody>
      </p:sp>
      <p:sp>
        <p:nvSpPr>
          <p:cNvPr id="3074" name="Rectangle 2"/>
          <p:cNvSpPr>
            <a:spLocks noGrp="1" noChangeArrowheads="1"/>
          </p:cNvSpPr>
          <p:nvPr>
            <p:ph type="subTitle" idx="4294967295"/>
          </p:nvPr>
        </p:nvSpPr>
        <p:spPr bwMode="auto">
          <a:xfrm>
            <a:off x="503238" y="1768475"/>
            <a:ext cx="9070975" cy="498951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77112" rIns="0" bIns="0" anchor="ctr"/>
          <a:lstStyle/>
          <a:p>
            <a:pPr marL="215900" indent="-215900" algn="ctr">
              <a:lnSpc>
                <a:spcPct val="83000"/>
              </a:lnSpc>
              <a:spcAft>
                <a:spcPct val="0"/>
              </a:spcAft>
              <a:buSzPct val="4600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3600" b="1">
                <a:solidFill>
                  <a:srgbClr val="FFFF00"/>
                </a:solidFill>
                <a:effectLst>
                  <a:outerShdw blurRad="38100" dist="38100" dir="2700000" algn="tl">
                    <a:srgbClr val="C0C0C0"/>
                  </a:outerShdw>
                </a:effectLst>
                <a:latin typeface="MS Gothic" pitchFamily="49" charset="0"/>
              </a:rPr>
              <a:t>VREAU SA RECICLEZ!</a:t>
            </a:r>
          </a:p>
          <a:p>
            <a:pPr marL="215900" indent="-215900">
              <a:lnSpc>
                <a:spcPct val="83000"/>
              </a:lnSpc>
              <a:spcAft>
                <a:spcPct val="0"/>
              </a:spcAft>
              <a:buSzPct val="46000"/>
              <a:buFont typeface="Times New Roman" pitchFamily="16" charset="0"/>
              <a:buBlip>
                <a:blip r:embed="rId3"/>
              </a:buBlip>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3600" b="1">
                <a:latin typeface="MS Gothic" pitchFamily="49" charset="0"/>
              </a:rPr>
              <a:t>	De ce selectez deseurile?</a:t>
            </a:r>
          </a:p>
          <a:p>
            <a:pPr marL="215900" indent="-215900">
              <a:lnSpc>
                <a:spcPct val="83000"/>
              </a:lnSpc>
              <a:spcAft>
                <a:spcPct val="0"/>
              </a:spcAft>
              <a:buSzPct val="46000"/>
              <a:buFont typeface="Times New Roman" pitchFamily="16" charset="0"/>
              <a:buBlip>
                <a:blip r:embed="rId3"/>
              </a:buBlip>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3600" b="1">
                <a:latin typeface="MS Gothic" pitchFamily="49" charset="0"/>
              </a:rPr>
              <a:t>	Vreau sa economisesc!</a:t>
            </a:r>
          </a:p>
          <a:p>
            <a:pPr marL="215900" indent="-215900">
              <a:lnSpc>
                <a:spcPct val="83000"/>
              </a:lnSpc>
              <a:spcAft>
                <a:spcPct val="0"/>
              </a:spcAft>
              <a:buSzPct val="46000"/>
              <a:buFont typeface="Times New Roman" pitchFamily="16" charset="0"/>
              <a:buBlip>
                <a:blip r:embed="rId3"/>
              </a:buBlip>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3600" b="1">
                <a:latin typeface="MS Gothic" pitchFamily="49" charset="0"/>
              </a:rPr>
              <a:t>	Vreau </a:t>
            </a:r>
            <a:r>
              <a:rPr lang="ro-RO" altLang="en-US" sz="3600" b="1">
                <a:solidFill>
                  <a:srgbClr val="FFFF00"/>
                </a:solidFill>
                <a:effectLst>
                  <a:outerShdw blurRad="38100" dist="38100" dir="2700000" algn="tl">
                    <a:srgbClr val="C0C0C0"/>
                  </a:outerShdw>
                </a:effectLst>
                <a:latin typeface="MS Gothic" pitchFamily="49" charset="0"/>
              </a:rPr>
              <a:t>UN ALESD</a:t>
            </a:r>
            <a:r>
              <a:rPr lang="ro-RO" altLang="en-US" sz="3600" b="1">
                <a:latin typeface="MS Gothic" pitchFamily="49" charset="0"/>
              </a:rPr>
              <a:t> mai curat!</a:t>
            </a:r>
          </a:p>
          <a:p>
            <a:pPr marL="215900" indent="-215900">
              <a:lnSpc>
                <a:spcPct val="83000"/>
              </a:lnSpc>
              <a:spcAft>
                <a:spcPct val="0"/>
              </a:spcAft>
              <a:buSzPct val="46000"/>
              <a:buFont typeface="Times New Roman" pitchFamily="16" charset="0"/>
              <a:buBlip>
                <a:blip r:embed="rId3"/>
              </a:buBlip>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3600" b="1">
                <a:latin typeface="MS Gothic" pitchFamily="49" charset="0"/>
              </a:rPr>
              <a:t>	Cum se recicleaza?</a:t>
            </a:r>
          </a:p>
          <a:p>
            <a:pPr marL="215900" indent="-215900">
              <a:lnSpc>
                <a:spcPct val="83000"/>
              </a:lnSpc>
              <a:spcAft>
                <a:spcPct val="0"/>
              </a:spcAft>
              <a:buSzPct val="46000"/>
              <a:buFont typeface="Times New Roman" pitchFamily="16" charset="0"/>
              <a:buBlip>
                <a:blip r:embed="rId3"/>
              </a:buBlip>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3600" b="1">
                <a:latin typeface="MS Gothic" pitchFamily="49" charset="0"/>
              </a:rPr>
              <a:t>	De ce este nevoie pentru a selecta eficient?</a:t>
            </a:r>
          </a:p>
          <a:p>
            <a:pPr marL="215900" indent="-215900">
              <a:lnSpc>
                <a:spcPct val="83000"/>
              </a:lnSpc>
              <a:spcAft>
                <a:spcPct val="0"/>
              </a:spcAft>
              <a:buSzPct val="46000"/>
              <a:buFont typeface="Times New Roman" pitchFamily="16" charset="0"/>
              <a:buBlip>
                <a:blip r:embed="rId3"/>
              </a:buBlip>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3600" b="1">
                <a:latin typeface="MS Gothic" pitchFamily="49" charset="0"/>
              </a:rPr>
              <a:t>	Categorii de tipuri de deseuri!</a:t>
            </a:r>
          </a:p>
          <a:p>
            <a:pPr marL="215900" indent="-215900">
              <a:lnSpc>
                <a:spcPct val="83000"/>
              </a:lnSpc>
              <a:spcAft>
                <a:spcPct val="0"/>
              </a:spcAft>
              <a:buSzPct val="46000"/>
              <a:buFont typeface="Times New Roman" pitchFamily="16" charset="0"/>
              <a:buBlip>
                <a:blip r:embed="rId3"/>
              </a:buBlip>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3600" b="1">
                <a:latin typeface="MS Gothic" pitchFamily="49" charset="0"/>
              </a:rPr>
              <a:t>	Cum le va prelua SALUBRI SA?</a:t>
            </a:r>
          </a:p>
        </p:txBody>
      </p:sp>
    </p:spTree>
  </p:cSld>
  <p:clrMapOvr>
    <a:masterClrMapping/>
  </p:clrMapOvr>
  <p:transition spd="slow"/>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Grp="1" noChangeArrowheads="1"/>
          </p:cNvSpPr>
          <p:nvPr>
            <p:ph type="title"/>
          </p:nvPr>
        </p:nvSpPr>
        <p:spPr>
          <a:xfrm>
            <a:off x="503238" y="301625"/>
            <a:ext cx="9070975" cy="1262063"/>
          </a:xfrm>
          <a:ln/>
        </p:spPr>
        <p:txBody>
          <a:bodyPr tIns="77112"/>
          <a:lstStyle/>
          <a:p>
            <a:pPr marL="215900" indent="-215900">
              <a:lnSpc>
                <a:spcPct val="83000"/>
              </a:lnSpc>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3600" b="1">
                <a:solidFill>
                  <a:srgbClr val="3333FF"/>
                </a:solidFill>
                <a:effectLst>
                  <a:outerShdw blurRad="38100" dist="38100" dir="2700000" algn="tl">
                    <a:srgbClr val="C0C0C0"/>
                  </a:outerShdw>
                </a:effectLst>
                <a:latin typeface="MS Gothic" pitchFamily="49" charset="0"/>
              </a:rPr>
              <a:t>De ce selectez deseurile?</a:t>
            </a:r>
          </a:p>
        </p:txBody>
      </p:sp>
      <p:sp>
        <p:nvSpPr>
          <p:cNvPr id="4098" name="Rectangle 2"/>
          <p:cNvSpPr>
            <a:spLocks noGrp="1" noChangeArrowheads="1"/>
          </p:cNvSpPr>
          <p:nvPr>
            <p:ph type="body" idx="1"/>
          </p:nvPr>
        </p:nvSpPr>
        <p:spPr>
          <a:xfrm>
            <a:off x="503238" y="1768475"/>
            <a:ext cx="9070975" cy="5195888"/>
          </a:xfrm>
          <a:ln/>
        </p:spPr>
        <p:txBody>
          <a:bodyPr tIns="42840"/>
          <a:lstStyle/>
          <a:p>
            <a:pPr marL="431800" indent="-323850">
              <a:lnSpc>
                <a:spcPct val="83000"/>
              </a:lnSpc>
              <a:buFont typeface="Times New Roman" pitchFamily="16" charset="0"/>
              <a:buAutoNum type="romanLcPeriod"/>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000" b="1">
                <a:latin typeface="MS Gothic" pitchFamily="49" charset="0"/>
              </a:rPr>
              <a:t>Doar reciclând putem preveni umplerea gropilor de gunoi, prematur. Componentele de hărtie, plastic, metal, sticlă, din gunoiul pe care il aruncăm zilnic, reprezintă materiale valoroase care se pot transforma în produse noi. Amestecăndu-le cu gunoiul rezidual, ele se pot pierde definitiv. De aceea este important să le selectăm și să le predăm separat lui SC Salubri SA, în vederea reciclării.</a:t>
            </a:r>
          </a:p>
          <a:p>
            <a:pPr marL="431800" indent="-323850">
              <a:lnSpc>
                <a:spcPct val="83000"/>
              </a:lnSpc>
              <a:buFont typeface="Times New Roman" pitchFamily="16" charset="0"/>
              <a:buAutoNum type="romanLcPeriod"/>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000" b="1">
                <a:latin typeface="MS Gothic" pitchFamily="49" charset="0"/>
              </a:rPr>
              <a:t> In felul acesta ajutăm planeta să nu fie secată prea curand de resursele naturale. Recuperând aceste materiale pentru a le transforma în produse noi prin reciclare, putem contribui la reducerea drastică a consumului de cărbune, apa, petrol, metal, lemn, etc., resurse naturale limitate, pe care riscăm să le epuizăm.</a:t>
            </a:r>
          </a:p>
          <a:p>
            <a:pPr marL="431800" indent="-323850">
              <a:lnSpc>
                <a:spcPct val="83000"/>
              </a:lnSpc>
              <a:buFont typeface="Times New Roman" pitchFamily="16" charset="0"/>
              <a:buAutoNum type="romanLcPeriod"/>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000" b="1">
                <a:latin typeface="MS Gothic" pitchFamily="49" charset="0"/>
              </a:rPr>
              <a:t> Astfel avem grijă ca generațiile viitoare să se bucure de o planeta verde. Reciclând, ajutăm la diminuarea efectelor încălzirii globale! Prin grija pe care o acordăm separării deșeurilor și predarea acestora în vederea reciclării, putem ajuta la reducerea emisiilor de gaze cu efect de seră generate de fabricarea unor produse noi, de depozitarea sau incinerarea deșeurilor.</a:t>
            </a:r>
          </a:p>
        </p:txBody>
      </p:sp>
    </p:spTree>
  </p:cSld>
  <p:clrMapOvr>
    <a:masterClrMapping/>
  </p:clrMapOvr>
  <p:transition spd="slow">
    <p:wipe dir="d"/>
  </p:transition>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p:cNvSpPr>
            <a:spLocks noGrp="1" noChangeArrowheads="1"/>
          </p:cNvSpPr>
          <p:nvPr>
            <p:ph type="title"/>
          </p:nvPr>
        </p:nvSpPr>
        <p:spPr>
          <a:xfrm>
            <a:off x="503238" y="301625"/>
            <a:ext cx="9070975" cy="1262063"/>
          </a:xfrm>
          <a:ln/>
        </p:spPr>
        <p:txBody>
          <a:bodyPr tIns="77112"/>
          <a:lstStyle/>
          <a:p>
            <a:pPr marL="215900" indent="-215900">
              <a:lnSpc>
                <a:spcPct val="83000"/>
              </a:lnSpc>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3600" b="1">
                <a:solidFill>
                  <a:srgbClr val="0000FF"/>
                </a:solidFill>
                <a:effectLst>
                  <a:outerShdw blurRad="38100" dist="38100" dir="2700000" algn="tl">
                    <a:srgbClr val="C0C0C0"/>
                  </a:outerShdw>
                </a:effectLst>
                <a:latin typeface="MS Gothic" pitchFamily="49" charset="0"/>
              </a:rPr>
              <a:t>Vreau să economisesc!</a:t>
            </a:r>
          </a:p>
        </p:txBody>
      </p:sp>
      <p:sp>
        <p:nvSpPr>
          <p:cNvPr id="5122" name="Rectangle 2"/>
          <p:cNvSpPr>
            <a:spLocks noGrp="1" noChangeArrowheads="1"/>
          </p:cNvSpPr>
          <p:nvPr>
            <p:ph type="body" idx="1"/>
          </p:nvPr>
        </p:nvSpPr>
        <p:spPr>
          <a:xfrm>
            <a:off x="503238" y="1768475"/>
            <a:ext cx="9070975" cy="4989513"/>
          </a:xfrm>
          <a:ln/>
        </p:spPr>
        <p:txBody>
          <a:bodyPr tIns="42840"/>
          <a:lstStyle/>
          <a:p>
            <a:pPr marL="431800" indent="-323850">
              <a:lnSpc>
                <a:spcPct val="83000"/>
              </a:lnSpc>
              <a:buFont typeface="Times New Roman" pitchFamily="16" charset="0"/>
              <a:buAutoNum type="alphaLcParenBoth"/>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000" b="1">
                <a:effectLst>
                  <a:outerShdw blurRad="38100" dist="38100" dir="2700000" algn="tl">
                    <a:srgbClr val="C0C0C0"/>
                  </a:outerShdw>
                </a:effectLst>
                <a:latin typeface="MS Gothic" pitchFamily="49" charset="0"/>
              </a:rPr>
              <a:t>Tarifele sau taxele plătite pentru eliminarea gunoiului rezidual tind să crească de la an la an!</a:t>
            </a:r>
          </a:p>
          <a:p>
            <a:pPr marL="431800" indent="-323850">
              <a:lnSpc>
                <a:spcPct val="83000"/>
              </a:lnSpc>
              <a:buFont typeface="Times New Roman" pitchFamily="16" charset="0"/>
              <a:buAutoNum type="alphaLcParenBoth"/>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000" b="1">
                <a:effectLst>
                  <a:outerShdw blurRad="38100" dist="38100" dir="2700000" algn="tl">
                    <a:srgbClr val="C0C0C0"/>
                  </a:outerShdw>
                </a:effectLst>
                <a:latin typeface="MS Gothic" pitchFamily="49" charset="0"/>
              </a:rPr>
              <a:t>Separând deșeurile de hărtie, plastic, metal, sticlă, reduc cantitatea de gunoi care ajunge sa fie depozitat la groapa și astfel ajung să platesc mai putin pentru gunoiul pe care-l generez.</a:t>
            </a:r>
          </a:p>
          <a:p>
            <a:pPr marL="431800" indent="-323850">
              <a:lnSpc>
                <a:spcPct val="83000"/>
              </a:lnSpc>
              <a:buFont typeface="Times New Roman" pitchFamily="16" charset="0"/>
              <a:buAutoNum type="alphaLcParenBoth"/>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000" b="1">
                <a:effectLst>
                  <a:outerShdw blurRad="38100" dist="38100" dir="2700000" algn="tl">
                    <a:srgbClr val="C0C0C0"/>
                  </a:outerShdw>
                </a:effectLst>
                <a:latin typeface="MS Gothic" pitchFamily="49" charset="0"/>
              </a:rPr>
              <a:t>De asemenea, prin diminuarea volumului si a cantitatii de gunoi rezidual datorata modului in care separ deseurile reciclabile, putem opta pentru ridicarea gunoiului menajer la intervale mai mari de timp, contribuind astfel la gestionarea eficientă a costurilor.</a:t>
            </a:r>
          </a:p>
          <a:p>
            <a:pPr marL="431800" indent="-323850">
              <a:lnSpc>
                <a:spcPct val="83000"/>
              </a:lnSpc>
              <a:buFont typeface="Times New Roman" pitchFamily="16" charset="0"/>
              <a:buAutoNum type="alphaLcParenBoth"/>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000" b="1">
                <a:effectLst>
                  <a:outerShdw blurRad="38100" dist="38100" dir="2700000" algn="tl">
                    <a:srgbClr val="C0C0C0"/>
                  </a:outerShdw>
                </a:effectLst>
                <a:latin typeface="MS Gothic" pitchFamily="49" charset="0"/>
              </a:rPr>
              <a:t>Colectând separat, putem ajuta la economisirea de energie și de materii prime necesare fabricării unor produse noi, ajutând la conservarea și reducerea consumului de resurse naturale.</a:t>
            </a:r>
          </a:p>
        </p:txBody>
      </p:sp>
    </p:spTree>
  </p:cSld>
  <p:clrMapOvr>
    <a:masterClrMapping/>
  </p:clrMapOvr>
  <p:transition spd="slow">
    <p:pull dir="d"/>
  </p:transition>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1"/>
          <p:cNvSpPr>
            <a:spLocks noGrp="1" noChangeArrowheads="1"/>
          </p:cNvSpPr>
          <p:nvPr>
            <p:ph type="title"/>
          </p:nvPr>
        </p:nvSpPr>
        <p:spPr>
          <a:xfrm>
            <a:off x="503238" y="301625"/>
            <a:ext cx="9070975" cy="1262063"/>
          </a:xfrm>
          <a:ln/>
        </p:spPr>
        <p:txBody>
          <a:bodyPr tIns="77112"/>
          <a:lstStyle/>
          <a:p>
            <a:pPr marL="215900" indent="-215900">
              <a:lnSpc>
                <a:spcPct val="83000"/>
              </a:lnSpc>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3600" b="1">
                <a:solidFill>
                  <a:srgbClr val="0000FF"/>
                </a:solidFill>
                <a:effectLst>
                  <a:outerShdw blurRad="38100" dist="38100" dir="2700000" algn="tl">
                    <a:srgbClr val="C0C0C0"/>
                  </a:outerShdw>
                </a:effectLst>
                <a:latin typeface="MS Gothic" pitchFamily="49" charset="0"/>
              </a:rPr>
              <a:t>Vreau </a:t>
            </a:r>
            <a:r>
              <a:rPr lang="ro-RO" altLang="en-US" sz="3600" b="1">
                <a:solidFill>
                  <a:srgbClr val="FFFF00"/>
                </a:solidFill>
                <a:effectLst>
                  <a:outerShdw blurRad="38100" dist="38100" dir="2700000" algn="tl">
                    <a:srgbClr val="C0C0C0"/>
                  </a:outerShdw>
                </a:effectLst>
                <a:latin typeface="MS Gothic" pitchFamily="49" charset="0"/>
              </a:rPr>
              <a:t>UN ALESD</a:t>
            </a:r>
            <a:r>
              <a:rPr lang="ro-RO" altLang="en-US" sz="3600" b="1">
                <a:solidFill>
                  <a:srgbClr val="0000FF"/>
                </a:solidFill>
                <a:effectLst>
                  <a:outerShdw blurRad="38100" dist="38100" dir="2700000" algn="tl">
                    <a:srgbClr val="C0C0C0"/>
                  </a:outerShdw>
                </a:effectLst>
                <a:latin typeface="MS Gothic" pitchFamily="49" charset="0"/>
              </a:rPr>
              <a:t> mai curat!</a:t>
            </a:r>
          </a:p>
        </p:txBody>
      </p:sp>
      <p:sp>
        <p:nvSpPr>
          <p:cNvPr id="6146" name="Rectangle 2"/>
          <p:cNvSpPr>
            <a:spLocks noGrp="1" noChangeArrowheads="1"/>
          </p:cNvSpPr>
          <p:nvPr>
            <p:ph type="body" idx="1"/>
          </p:nvPr>
        </p:nvSpPr>
        <p:spPr>
          <a:xfrm>
            <a:off x="503238" y="1768475"/>
            <a:ext cx="9070975" cy="4989513"/>
          </a:xfrm>
          <a:ln/>
        </p:spPr>
        <p:txBody>
          <a:bodyPr tIns="42840"/>
          <a:lstStyle/>
          <a:p>
            <a:pPr marL="431800" indent="-323850">
              <a:lnSpc>
                <a:spcPct val="83000"/>
              </a:lnSpc>
              <a:buFont typeface="Times New Roman" pitchFamily="16" charset="0"/>
              <a:buAutoNum type="alphaUcParen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000" b="1">
                <a:latin typeface="MS Gothic" pitchFamily="49" charset="0"/>
              </a:rPr>
              <a:t>Fiecare dintre noi contribuim câte puțin la păstrarea unui mediu înconjurător sănătos. Imi doresc să traiesc într-o zonă mai curată, într-un ALESD mai curat!</a:t>
            </a:r>
          </a:p>
          <a:p>
            <a:pPr marL="431800" indent="-323850">
              <a:lnSpc>
                <a:spcPct val="83000"/>
              </a:lnSpc>
              <a:buFont typeface="Times New Roman" pitchFamily="16" charset="0"/>
              <a:buAutoNum type="alphaUcParen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000" b="1">
                <a:latin typeface="MS Gothic" pitchFamily="49" charset="0"/>
              </a:rPr>
              <a:t>Colectarea și depozitarea separată a deșeurilor reciclabile, in recipientele special destinate fiecarui tip de deșeu, ajută la păstrarea unui mediu mai curat, la protejarea naturii și a sănătătii noastre, la reducerea poluării.</a:t>
            </a:r>
          </a:p>
          <a:p>
            <a:pPr marL="431800" indent="-323850">
              <a:lnSpc>
                <a:spcPct val="83000"/>
              </a:lnSpc>
              <a:buFont typeface="Times New Roman" pitchFamily="16" charset="0"/>
              <a:buAutoNum type="alphaUcParen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000" b="1">
                <a:latin typeface="MS Gothic" pitchFamily="49" charset="0"/>
              </a:rPr>
              <a:t>Curațenia mediului în care trăim ne influențează viața, contribuie la starea noastră de bine, ne ajută să traim sănătos. Reciclând responsabil, ajutăm la creșterea cantitătilor de deșeuri care pot fi reutilizate și transformate în produse de care avem nevoie zi de zi. Astfel, deșeurile vor putea fi utilizate ca materie primă și nu aruncate la întamplare, pe stradă, în parc, la marginea pădurii sau în zone turistice</a:t>
            </a:r>
          </a:p>
        </p:txBody>
      </p:sp>
    </p:spTree>
  </p:cSld>
  <p:clrMapOvr>
    <a:masterClrMapping/>
  </p:clrMapOvr>
  <p:transition spd="slow">
    <p:wipe dir="d"/>
  </p:transition>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1"/>
          <p:cNvSpPr>
            <a:spLocks noGrp="1" noChangeArrowheads="1"/>
          </p:cNvSpPr>
          <p:nvPr>
            <p:ph type="title"/>
          </p:nvPr>
        </p:nvSpPr>
        <p:spPr>
          <a:xfrm>
            <a:off x="503238" y="301625"/>
            <a:ext cx="9070975" cy="1262063"/>
          </a:xfrm>
          <a:ln/>
        </p:spPr>
        <p:txBody>
          <a:bodyPr tIns="77112"/>
          <a:lstStyle/>
          <a:p>
            <a:pPr marL="215900" indent="-215900">
              <a:lnSpc>
                <a:spcPct val="83000"/>
              </a:lnSpc>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3600" b="1">
                <a:solidFill>
                  <a:srgbClr val="0000FF"/>
                </a:solidFill>
                <a:effectLst>
                  <a:outerShdw blurRad="38100" dist="38100" dir="2700000" algn="tl">
                    <a:srgbClr val="C0C0C0"/>
                  </a:outerShdw>
                </a:effectLst>
                <a:latin typeface="MS Gothic" pitchFamily="49" charset="0"/>
              </a:rPr>
              <a:t>Cum se reciclează?</a:t>
            </a:r>
          </a:p>
        </p:txBody>
      </p:sp>
      <p:sp>
        <p:nvSpPr>
          <p:cNvPr id="7170" name="Rectangle 2"/>
          <p:cNvSpPr>
            <a:spLocks noGrp="1" noChangeArrowheads="1"/>
          </p:cNvSpPr>
          <p:nvPr>
            <p:ph type="body" idx="1"/>
          </p:nvPr>
        </p:nvSpPr>
        <p:spPr>
          <a:xfrm>
            <a:off x="503238" y="1768475"/>
            <a:ext cx="9070975" cy="5106988"/>
          </a:xfrm>
          <a:ln/>
        </p:spPr>
        <p:txBody>
          <a:bodyPr tIns="34272"/>
          <a:lstStyle/>
          <a:p>
            <a:pPr marL="431800" indent="-323850">
              <a:lnSpc>
                <a:spcPct val="83000"/>
              </a:lnSpc>
              <a:buFont typeface="Times New Roman" pitchFamily="16" charset="0"/>
              <a:buAutoNum type="arabicParenBoth"/>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1600" b="1">
                <a:solidFill>
                  <a:srgbClr val="FFFF00"/>
                </a:solidFill>
                <a:effectLst>
                  <a:outerShdw blurRad="38100" dist="38100" dir="2700000" algn="tl">
                    <a:srgbClr val="C0C0C0"/>
                  </a:outerShdw>
                </a:effectLst>
                <a:latin typeface="MS Gothic" pitchFamily="49" charset="0"/>
              </a:rPr>
              <a:t>Goleste</a:t>
            </a:r>
            <a:r>
              <a:rPr lang="ro-RO" altLang="en-US" sz="1600">
                <a:latin typeface="MS Gothic" pitchFamily="49" charset="0"/>
              </a:rPr>
              <a:t> - Asigurati- va ca deseurile de ambalajele sunt golite complet de continut inaintea depozitarii in recipientele corespunzatoare. Un singur ambalaj cu continut de resturi de alimente sau lichid, poate contamina si celelate deseuri reciclabile dintr-un recipient de colectare selectiva, facand imposibila reciclarea acestora. Hartia si cartonul, de exemplu, nu se mai pot recicla in cazul contaminarii cu reziduuri alimentare, grasimi etc. De asemenea, goliti spray-urile alimentare si cosmetice, inainte de colectarea in recipent!</a:t>
            </a:r>
          </a:p>
          <a:p>
            <a:pPr marL="431800" indent="-323850">
              <a:lnSpc>
                <a:spcPct val="83000"/>
              </a:lnSpc>
              <a:buFont typeface="Times New Roman" pitchFamily="16" charset="0"/>
              <a:buAutoNum type="arabicParenBoth"/>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1600" b="1">
                <a:solidFill>
                  <a:srgbClr val="FFFF00"/>
                </a:solidFill>
                <a:effectLst>
                  <a:outerShdw blurRad="38100" dist="38100" dir="2700000" algn="tl">
                    <a:srgbClr val="C0C0C0"/>
                  </a:outerShdw>
                </a:effectLst>
                <a:latin typeface="MS Gothic" pitchFamily="49" charset="0"/>
              </a:rPr>
              <a:t>Clateste</a:t>
            </a:r>
            <a:r>
              <a:rPr lang="ro-RO" altLang="en-US" sz="1600">
                <a:latin typeface="MS Gothic" pitchFamily="49" charset="0"/>
              </a:rPr>
              <a:t> - Pentru a nu compromite procesul de reciclare la care sunt supuse, ambalajele de plastic, metal, sticla, se clatesc cu apa inainte de predare. Ambalajele cu urme de resturi alimentare nu se pot recicla, de aceea este obligatoriu ca acestea sa fie curatate prin clatire, inaintea depozitarii. In cazul in care unele recipientele nu se pot curata din diferite motive, acestea se vor colecta la deseurile reziduale, pentru a nu contamina restul deseurilor reciclabile din recipientul de colectare selectiva.</a:t>
            </a:r>
          </a:p>
          <a:p>
            <a:pPr marL="431800" indent="-323850">
              <a:lnSpc>
                <a:spcPct val="83000"/>
              </a:lnSpc>
              <a:buFont typeface="Times New Roman" pitchFamily="16" charset="0"/>
              <a:buAutoNum type="arabicParenBoth"/>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1600" b="1">
                <a:solidFill>
                  <a:srgbClr val="FFFF00"/>
                </a:solidFill>
                <a:effectLst>
                  <a:outerShdw blurRad="38100" dist="38100" dir="2700000" algn="tl">
                    <a:srgbClr val="C0C0C0"/>
                  </a:outerShdw>
                </a:effectLst>
                <a:latin typeface="MS Gothic" pitchFamily="49" charset="0"/>
              </a:rPr>
              <a:t>Preseaza</a:t>
            </a:r>
            <a:r>
              <a:rPr lang="ro-RO" altLang="en-US" sz="1600">
                <a:latin typeface="MS Gothic" pitchFamily="49" charset="0"/>
              </a:rPr>
              <a:t> - Inaintea depozitarii deseurilor reciclabile in recipientele corespunzatoare, redu volumul acestora pentru a ocupa cat mai putin spatiu la tine acasa:sticlele de plastic (PET), de exemplu, se pot presa inainte de strangerea capacului; cutiile din carton, dozele de aluminiu, etc, se pot impaturi sau presa pentru a ocupa un volum cat mai mic in timpul depozitarii in recipiente.</a:t>
            </a:r>
          </a:p>
          <a:p>
            <a:pPr marL="431800" indent="-323850">
              <a:lnSpc>
                <a:spcPct val="83000"/>
              </a:lnSpc>
              <a:buFont typeface="Times New Roman" pitchFamily="16" charset="0"/>
              <a:buAutoNum type="arabicParenBoth"/>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1600" b="1">
                <a:solidFill>
                  <a:srgbClr val="FFFF00"/>
                </a:solidFill>
                <a:effectLst>
                  <a:outerShdw blurRad="38100" dist="38100" dir="2700000" algn="tl">
                    <a:srgbClr val="C0C0C0"/>
                  </a:outerShdw>
                </a:effectLst>
                <a:latin typeface="MS Gothic" pitchFamily="49" charset="0"/>
              </a:rPr>
              <a:t>Separa</a:t>
            </a:r>
            <a:r>
              <a:rPr lang="ro-RO" altLang="en-US" sz="1600">
                <a:latin typeface="MS Gothic" pitchFamily="49" charset="0"/>
              </a:rPr>
              <a:t> - Separati materialele mixte din care sunt confectionate unele tipuri de deseuri de ambalaje: hartie cu folie plastic, caserola de plastic cu folie de aluminiu, blisterele de la medicamente formate din plastic si aluminiu etc.</a:t>
            </a:r>
          </a:p>
        </p:txBody>
      </p:sp>
    </p:spTree>
  </p:cSld>
  <p:clrMapOvr>
    <a:masterClrMapping/>
  </p:clrMapOvr>
  <p:transition spd="slow">
    <p:wipe dir="d"/>
  </p:transition>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Grp="1" noChangeArrowheads="1"/>
          </p:cNvSpPr>
          <p:nvPr>
            <p:ph type="title"/>
          </p:nvPr>
        </p:nvSpPr>
        <p:spPr>
          <a:xfrm>
            <a:off x="503238" y="301625"/>
            <a:ext cx="9070975" cy="1262063"/>
          </a:xfrm>
          <a:ln/>
        </p:spPr>
        <p:txBody>
          <a:bodyPr tIns="77112"/>
          <a:lstStyle/>
          <a:p>
            <a:pPr marL="215900" indent="-215900">
              <a:lnSpc>
                <a:spcPct val="83000"/>
              </a:lnSpc>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3600" b="1">
                <a:solidFill>
                  <a:srgbClr val="0000FF"/>
                </a:solidFill>
                <a:effectLst>
                  <a:outerShdw blurRad="38100" dist="38100" dir="2700000" algn="tl">
                    <a:srgbClr val="C0C0C0"/>
                  </a:outerShdw>
                </a:effectLst>
                <a:latin typeface="MS Gothic" pitchFamily="49" charset="0"/>
              </a:rPr>
              <a:t>De ce este nevoie pentru a selecta eficient?</a:t>
            </a:r>
          </a:p>
        </p:txBody>
      </p:sp>
      <p:sp>
        <p:nvSpPr>
          <p:cNvPr id="8194" name="Rectangle 2"/>
          <p:cNvSpPr>
            <a:spLocks noGrp="1" noChangeArrowheads="1"/>
          </p:cNvSpPr>
          <p:nvPr>
            <p:ph type="body" idx="1"/>
          </p:nvPr>
        </p:nvSpPr>
        <p:spPr>
          <a:xfrm>
            <a:off x="503238" y="1768475"/>
            <a:ext cx="9070975" cy="5378450"/>
          </a:xfrm>
          <a:ln/>
        </p:spPr>
        <p:txBody>
          <a:bodyPr tIns="55691"/>
          <a:lstStyle/>
          <a:p>
            <a:pPr marL="431800" indent="-323850">
              <a:lnSpc>
                <a:spcPct val="83000"/>
              </a:lnSpc>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600" b="1">
                <a:latin typeface="MS Gothic" pitchFamily="49" charset="0"/>
              </a:rPr>
              <a:t>3 pubele de capacităti diferite (23,40 sau 120 de litrii):</a:t>
            </a:r>
          </a:p>
          <a:p>
            <a:pPr marL="431800" indent="-323850">
              <a:lnSpc>
                <a:spcPct val="83000"/>
              </a:lnSpc>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600" b="1">
                <a:effectLst>
                  <a:outerShdw blurRad="38100" dist="38100" dir="2700000" algn="tl">
                    <a:srgbClr val="C0C0C0"/>
                  </a:outerShdw>
                </a:effectLst>
                <a:latin typeface="MS Gothic" pitchFamily="49" charset="0"/>
              </a:rPr>
              <a:t>a) Pubela de culoare neagra aferenta fractiei de deseu rezidual</a:t>
            </a:r>
          </a:p>
          <a:p>
            <a:pPr marL="431800" indent="-323850">
              <a:lnSpc>
                <a:spcPct val="83000"/>
              </a:lnSpc>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600" b="1">
                <a:solidFill>
                  <a:srgbClr val="006600"/>
                </a:solidFill>
                <a:effectLst>
                  <a:outerShdw blurRad="38100" dist="38100" dir="2700000" algn="tl">
                    <a:srgbClr val="C0C0C0"/>
                  </a:outerShdw>
                </a:effectLst>
                <a:latin typeface="MS Gothic" pitchFamily="49" charset="0"/>
              </a:rPr>
              <a:t>b) Pubela de culoare verde aferenta fractiei de deseu sticla</a:t>
            </a:r>
          </a:p>
          <a:p>
            <a:pPr marL="431800" indent="-323850">
              <a:lnSpc>
                <a:spcPct val="83000"/>
              </a:lnSpc>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600" b="1">
                <a:solidFill>
                  <a:srgbClr val="661900"/>
                </a:solidFill>
                <a:effectLst>
                  <a:outerShdw blurRad="38100" dist="38100" dir="2700000" algn="tl">
                    <a:srgbClr val="C0C0C0"/>
                  </a:outerShdw>
                </a:effectLst>
                <a:latin typeface="MS Gothic" pitchFamily="49" charset="0"/>
              </a:rPr>
              <a:t>c) Pubela de culoare maro aferenta fractiei de deseu biodegradabil</a:t>
            </a:r>
          </a:p>
          <a:p>
            <a:pPr marL="431800" indent="-323850">
              <a:lnSpc>
                <a:spcPct val="83000"/>
              </a:lnSpc>
              <a:buSzPct val="45000"/>
              <a:buFont typeface="Wingdings" charset="2"/>
              <a:buChar cha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600" b="1">
                <a:latin typeface="MS Gothic" pitchFamily="49" charset="0"/>
              </a:rPr>
              <a:t>2 saci transparenti:</a:t>
            </a:r>
          </a:p>
          <a:p>
            <a:pPr marL="431800" indent="-323850">
              <a:lnSpc>
                <a:spcPct val="83000"/>
              </a:lnSpc>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600" b="1">
                <a:solidFill>
                  <a:srgbClr val="FFFF00"/>
                </a:solidFill>
                <a:effectLst>
                  <a:outerShdw blurRad="38100" dist="38100" dir="2700000" algn="tl">
                    <a:srgbClr val="C0C0C0"/>
                  </a:outerShdw>
                </a:effectLst>
                <a:latin typeface="MS Gothic" pitchFamily="49" charset="0"/>
              </a:rPr>
              <a:t>i) cel galben aferent fractiei de deseu plastic/metal</a:t>
            </a:r>
          </a:p>
          <a:p>
            <a:pPr marL="431800" indent="-323850">
              <a:lnSpc>
                <a:spcPct val="83000"/>
              </a:lnSpc>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600" b="1">
                <a:solidFill>
                  <a:srgbClr val="0000FF"/>
                </a:solidFill>
                <a:latin typeface="MS Gothic" pitchFamily="49" charset="0"/>
              </a:rPr>
              <a:t>ii) cel albastru aferent fractiei de deseu hartie/carton</a:t>
            </a:r>
          </a:p>
        </p:txBody>
      </p:sp>
    </p:spTree>
  </p:cSld>
  <p:clrMapOvr>
    <a:masterClrMapping/>
  </p:clrMapOvr>
  <p:transition spd="slow">
    <p:wheel spokes="1"/>
  </p:transition>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1"/>
          <p:cNvSpPr>
            <a:spLocks noGrp="1" noChangeArrowheads="1"/>
          </p:cNvSpPr>
          <p:nvPr>
            <p:ph type="title"/>
          </p:nvPr>
        </p:nvSpPr>
        <p:spPr>
          <a:xfrm>
            <a:off x="576263" y="106363"/>
            <a:ext cx="9070975" cy="1262062"/>
          </a:xfrm>
          <a:ln/>
        </p:spPr>
        <p:txBody>
          <a:bodyPr tIns="77112"/>
          <a:lstStyle/>
          <a:p>
            <a:pPr marL="215900" indent="-215900">
              <a:lnSpc>
                <a:spcPct val="83000"/>
              </a:lnSpc>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3600" b="1">
                <a:solidFill>
                  <a:srgbClr val="0000FF"/>
                </a:solidFill>
                <a:effectLst>
                  <a:outerShdw blurRad="38100" dist="38100" dir="2700000" algn="tl">
                    <a:srgbClr val="C0C0C0"/>
                  </a:outerShdw>
                </a:effectLst>
                <a:latin typeface="MS Gothic" pitchFamily="49" charset="0"/>
              </a:rPr>
              <a:t>Categorii de tipuri de deseuri!</a:t>
            </a:r>
          </a:p>
        </p:txBody>
      </p:sp>
      <p:pic>
        <p:nvPicPr>
          <p:cNvPr id="9218" name="Picture 2">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0725" y="1368425"/>
            <a:ext cx="3311525" cy="27813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219" name="Picture 3">
            <a:hlinkClick r:id="rId5" action="ppaction://hlinksldjump"/>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0725" y="4375150"/>
            <a:ext cx="3384550" cy="29686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220"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48150" y="1368425"/>
            <a:ext cx="5759450" cy="59753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221" name="Text Box 5"/>
          <p:cNvSpPr txBox="1">
            <a:spLocks noChangeArrowheads="1"/>
          </p:cNvSpPr>
          <p:nvPr/>
        </p:nvSpPr>
        <p:spPr bwMode="auto">
          <a:xfrm>
            <a:off x="3240088" y="1223963"/>
            <a:ext cx="3671887" cy="433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9222" name="Text Box 6"/>
          <p:cNvSpPr txBox="1">
            <a:spLocks noChangeArrowheads="1"/>
          </p:cNvSpPr>
          <p:nvPr/>
        </p:nvSpPr>
        <p:spPr bwMode="auto">
          <a:xfrm>
            <a:off x="2663825" y="1008063"/>
            <a:ext cx="4679950" cy="547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83556" rIns="90000" bIns="45000"/>
          <a:lstStyle>
            <a:lvl1pPr>
              <a:tabLst>
                <a:tab pos="723900" algn="l"/>
                <a:tab pos="1447800" algn="l"/>
                <a:tab pos="2171700" algn="l"/>
                <a:tab pos="2895600" algn="l"/>
                <a:tab pos="3619500" algn="l"/>
                <a:tab pos="4343400" algn="l"/>
              </a:tabLst>
              <a:defRPr>
                <a:solidFill>
                  <a:srgbClr val="000000"/>
                </a:solidFill>
                <a:latin typeface="Arial" charset="0"/>
                <a:ea typeface="Microsoft YaHei" charset="-122"/>
              </a:defRPr>
            </a:lvl1pPr>
            <a:lvl2pPr>
              <a:tabLst>
                <a:tab pos="723900" algn="l"/>
                <a:tab pos="1447800" algn="l"/>
                <a:tab pos="2171700" algn="l"/>
                <a:tab pos="2895600" algn="l"/>
                <a:tab pos="3619500" algn="l"/>
                <a:tab pos="4343400" algn="l"/>
              </a:tabLst>
              <a:defRPr>
                <a:solidFill>
                  <a:srgbClr val="000000"/>
                </a:solidFill>
                <a:latin typeface="Arial" charset="0"/>
                <a:ea typeface="Microsoft YaHei" charset="-122"/>
              </a:defRPr>
            </a:lvl2pPr>
            <a:lvl3pPr>
              <a:tabLst>
                <a:tab pos="723900" algn="l"/>
                <a:tab pos="1447800" algn="l"/>
                <a:tab pos="2171700" algn="l"/>
                <a:tab pos="2895600" algn="l"/>
                <a:tab pos="3619500" algn="l"/>
                <a:tab pos="4343400" algn="l"/>
              </a:tabLst>
              <a:defRPr>
                <a:solidFill>
                  <a:srgbClr val="000000"/>
                </a:solidFill>
                <a:latin typeface="Arial" charset="0"/>
                <a:ea typeface="Microsoft YaHei" charset="-122"/>
              </a:defRPr>
            </a:lvl3pPr>
            <a:lvl4pPr>
              <a:tabLst>
                <a:tab pos="723900" algn="l"/>
                <a:tab pos="1447800" algn="l"/>
                <a:tab pos="2171700" algn="l"/>
                <a:tab pos="2895600" algn="l"/>
                <a:tab pos="3619500" algn="l"/>
                <a:tab pos="4343400" algn="l"/>
              </a:tabLst>
              <a:defRPr>
                <a:solidFill>
                  <a:srgbClr val="000000"/>
                </a:solidFill>
                <a:latin typeface="Arial" charset="0"/>
                <a:ea typeface="Microsoft YaHei" charset="-122"/>
              </a:defRPr>
            </a:lvl4pPr>
            <a:lvl5pPr>
              <a:tabLst>
                <a:tab pos="723900" algn="l"/>
                <a:tab pos="1447800" algn="l"/>
                <a:tab pos="2171700" algn="l"/>
                <a:tab pos="2895600" algn="l"/>
                <a:tab pos="3619500" algn="l"/>
                <a:tab pos="4343400" algn="l"/>
              </a:tabLst>
              <a:defRPr>
                <a:solidFill>
                  <a:srgbClr val="000000"/>
                </a:solidFill>
                <a:latin typeface="Arial" charset="0"/>
                <a:ea typeface="Microsoft YaHei" charset="-122"/>
              </a:defRPr>
            </a:lvl5pPr>
            <a:lvl6pPr marL="25146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Lst>
              <a:defRPr>
                <a:solidFill>
                  <a:srgbClr val="000000"/>
                </a:solidFill>
                <a:latin typeface="Arial" charset="0"/>
                <a:ea typeface="Microsoft YaHei" charset="-122"/>
              </a:defRPr>
            </a:lvl6pPr>
            <a:lvl7pPr marL="29718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Lst>
              <a:defRPr>
                <a:solidFill>
                  <a:srgbClr val="000000"/>
                </a:solidFill>
                <a:latin typeface="Arial" charset="0"/>
                <a:ea typeface="Microsoft YaHei" charset="-122"/>
              </a:defRPr>
            </a:lvl7pPr>
            <a:lvl8pPr marL="34290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Lst>
              <a:defRPr>
                <a:solidFill>
                  <a:srgbClr val="000000"/>
                </a:solidFill>
                <a:latin typeface="Arial" charset="0"/>
                <a:ea typeface="Microsoft YaHei" charset="-122"/>
              </a:defRPr>
            </a:lvl8pPr>
            <a:lvl9pPr marL="38862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Lst>
              <a:defRPr>
                <a:solidFill>
                  <a:srgbClr val="000000"/>
                </a:solidFill>
                <a:latin typeface="Arial" charset="0"/>
                <a:ea typeface="Microsoft YaHei" charset="-122"/>
              </a:defRPr>
            </a:lvl9pPr>
          </a:lstStyle>
          <a:p>
            <a:pPr>
              <a:lnSpc>
                <a:spcPct val="83000"/>
              </a:lnSpc>
            </a:pPr>
            <a:r>
              <a:rPr lang="ro-RO" altLang="en-US" b="1">
                <a:solidFill>
                  <a:srgbClr val="0000FF"/>
                </a:solidFill>
                <a:effectLst>
                  <a:outerShdw blurRad="38100" dist="38100" dir="2700000" algn="tl">
                    <a:srgbClr val="C0C0C0"/>
                  </a:outerShdw>
                </a:effectLst>
                <a:latin typeface="MS Gothic" pitchFamily="49" charset="0"/>
              </a:rPr>
              <a:t>    HARTIE/CARTON</a:t>
            </a:r>
            <a:r>
              <a:rPr lang="ro-RO" altLang="en-US" b="1">
                <a:effectLst>
                  <a:outerShdw blurRad="38100" dist="38100" dir="2700000" algn="tl">
                    <a:srgbClr val="C0C0C0"/>
                  </a:outerShdw>
                </a:effectLst>
                <a:latin typeface="MS Gothic" pitchFamily="49" charset="0"/>
              </a:rPr>
              <a:t> si </a:t>
            </a:r>
            <a:r>
              <a:rPr lang="ro-RO" altLang="en-US" b="1">
                <a:solidFill>
                  <a:srgbClr val="FFFF00"/>
                </a:solidFill>
                <a:effectLst>
                  <a:outerShdw blurRad="38100" dist="38100" dir="2700000" algn="tl">
                    <a:srgbClr val="C0C0C0"/>
                  </a:outerShdw>
                </a:effectLst>
                <a:latin typeface="MS Gothic" pitchFamily="49" charset="0"/>
              </a:rPr>
              <a:t>PLASTIC/METAL</a:t>
            </a:r>
          </a:p>
        </p:txBody>
      </p:sp>
      <p:sp>
        <p:nvSpPr>
          <p:cNvPr id="9223" name="AutoShape 7"/>
          <p:cNvSpPr>
            <a:spLocks noChangeArrowheads="1"/>
          </p:cNvSpPr>
          <p:nvPr/>
        </p:nvSpPr>
        <p:spPr bwMode="auto">
          <a:xfrm>
            <a:off x="144463" y="287338"/>
            <a:ext cx="1368425" cy="720725"/>
          </a:xfrm>
          <a:prstGeom prst="wedgeEllipseCallout">
            <a:avLst>
              <a:gd name="adj1" fmla="val 158417"/>
              <a:gd name="adj2" fmla="val 138204"/>
            </a:avLst>
          </a:prstGeom>
          <a:solidFill>
            <a:srgbClr val="CFE7F5"/>
          </a:solidFill>
          <a:ln w="9525" cap="flat">
            <a:solidFill>
              <a:srgbClr val="80808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74988" rIns="90000" bIns="45000" anchor="ctr"/>
          <a:lstStyle>
            <a:lvl1pPr>
              <a:tabLst>
                <a:tab pos="723900" algn="l"/>
              </a:tabLst>
              <a:defRPr>
                <a:solidFill>
                  <a:srgbClr val="000000"/>
                </a:solidFill>
                <a:latin typeface="Arial" charset="0"/>
                <a:ea typeface="Microsoft YaHei" charset="-122"/>
              </a:defRPr>
            </a:lvl1pPr>
            <a:lvl2pPr>
              <a:tabLst>
                <a:tab pos="723900" algn="l"/>
              </a:tabLst>
              <a:defRPr>
                <a:solidFill>
                  <a:srgbClr val="000000"/>
                </a:solidFill>
                <a:latin typeface="Arial" charset="0"/>
                <a:ea typeface="Microsoft YaHei" charset="-122"/>
              </a:defRPr>
            </a:lvl2pPr>
            <a:lvl3pPr>
              <a:tabLst>
                <a:tab pos="723900" algn="l"/>
              </a:tabLst>
              <a:defRPr>
                <a:solidFill>
                  <a:srgbClr val="000000"/>
                </a:solidFill>
                <a:latin typeface="Arial" charset="0"/>
                <a:ea typeface="Microsoft YaHei" charset="-122"/>
              </a:defRPr>
            </a:lvl3pPr>
            <a:lvl4pPr>
              <a:tabLst>
                <a:tab pos="723900" algn="l"/>
              </a:tabLst>
              <a:defRPr>
                <a:solidFill>
                  <a:srgbClr val="000000"/>
                </a:solidFill>
                <a:latin typeface="Arial" charset="0"/>
                <a:ea typeface="Microsoft YaHei" charset="-122"/>
              </a:defRPr>
            </a:lvl4pPr>
            <a:lvl5pPr>
              <a:tabLst>
                <a:tab pos="723900" algn="l"/>
              </a:tabLst>
              <a:defRPr>
                <a:solidFill>
                  <a:srgbClr val="000000"/>
                </a:solidFill>
                <a:latin typeface="Arial" charset="0"/>
                <a:ea typeface="Microsoft YaHei" charset="-122"/>
              </a:defRPr>
            </a:lvl5pPr>
            <a:lvl6pPr marL="25146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6pPr>
            <a:lvl7pPr marL="29718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7pPr>
            <a:lvl8pPr marL="34290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8pPr>
            <a:lvl9pPr marL="38862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9pPr>
          </a:lstStyle>
          <a:p>
            <a:pPr algn="ctr">
              <a:lnSpc>
                <a:spcPct val="83000"/>
              </a:lnSpc>
            </a:pPr>
            <a:r>
              <a:rPr lang="ro-RO" altLang="en-US" sz="1400" b="1">
                <a:latin typeface="MS Gothic" pitchFamily="49" charset="0"/>
              </a:rPr>
              <a:t>Click: exemple</a:t>
            </a:r>
          </a:p>
        </p:txBody>
      </p:sp>
      <p:sp>
        <p:nvSpPr>
          <p:cNvPr id="9224" name="AutoShape 8"/>
          <p:cNvSpPr>
            <a:spLocks noChangeArrowheads="1"/>
          </p:cNvSpPr>
          <p:nvPr/>
        </p:nvSpPr>
        <p:spPr bwMode="auto">
          <a:xfrm>
            <a:off x="71438" y="3959225"/>
            <a:ext cx="1368425" cy="647700"/>
          </a:xfrm>
          <a:prstGeom prst="wedgeEllipseCallout">
            <a:avLst>
              <a:gd name="adj1" fmla="val 166255"/>
              <a:gd name="adj2" fmla="val 56995"/>
            </a:avLst>
          </a:prstGeom>
          <a:solidFill>
            <a:srgbClr val="CFE7F5"/>
          </a:solidFill>
          <a:ln w="9525" cap="flat">
            <a:solidFill>
              <a:srgbClr val="80808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74988" rIns="90000" bIns="45000" anchor="ctr"/>
          <a:lstStyle>
            <a:lvl1pPr>
              <a:tabLst>
                <a:tab pos="723900" algn="l"/>
              </a:tabLst>
              <a:defRPr>
                <a:solidFill>
                  <a:srgbClr val="000000"/>
                </a:solidFill>
                <a:latin typeface="Arial" charset="0"/>
                <a:ea typeface="Microsoft YaHei" charset="-122"/>
              </a:defRPr>
            </a:lvl1pPr>
            <a:lvl2pPr>
              <a:tabLst>
                <a:tab pos="723900" algn="l"/>
              </a:tabLst>
              <a:defRPr>
                <a:solidFill>
                  <a:srgbClr val="000000"/>
                </a:solidFill>
                <a:latin typeface="Arial" charset="0"/>
                <a:ea typeface="Microsoft YaHei" charset="-122"/>
              </a:defRPr>
            </a:lvl2pPr>
            <a:lvl3pPr>
              <a:tabLst>
                <a:tab pos="723900" algn="l"/>
              </a:tabLst>
              <a:defRPr>
                <a:solidFill>
                  <a:srgbClr val="000000"/>
                </a:solidFill>
                <a:latin typeface="Arial" charset="0"/>
                <a:ea typeface="Microsoft YaHei" charset="-122"/>
              </a:defRPr>
            </a:lvl3pPr>
            <a:lvl4pPr>
              <a:tabLst>
                <a:tab pos="723900" algn="l"/>
              </a:tabLst>
              <a:defRPr>
                <a:solidFill>
                  <a:srgbClr val="000000"/>
                </a:solidFill>
                <a:latin typeface="Arial" charset="0"/>
                <a:ea typeface="Microsoft YaHei" charset="-122"/>
              </a:defRPr>
            </a:lvl4pPr>
            <a:lvl5pPr>
              <a:tabLst>
                <a:tab pos="723900" algn="l"/>
              </a:tabLst>
              <a:defRPr>
                <a:solidFill>
                  <a:srgbClr val="000000"/>
                </a:solidFill>
                <a:latin typeface="Arial" charset="0"/>
                <a:ea typeface="Microsoft YaHei" charset="-122"/>
              </a:defRPr>
            </a:lvl5pPr>
            <a:lvl6pPr marL="25146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6pPr>
            <a:lvl7pPr marL="29718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7pPr>
            <a:lvl8pPr marL="34290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8pPr>
            <a:lvl9pPr marL="38862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9pPr>
          </a:lstStyle>
          <a:p>
            <a:pPr algn="ctr">
              <a:lnSpc>
                <a:spcPct val="83000"/>
              </a:lnSpc>
            </a:pPr>
            <a:r>
              <a:rPr lang="ro-RO" altLang="en-US" sz="1400" b="1">
                <a:latin typeface="MS Gothic" pitchFamily="49" charset="0"/>
              </a:rPr>
              <a:t>Click: exemple</a:t>
            </a:r>
          </a:p>
        </p:txBody>
      </p:sp>
    </p:spTree>
  </p:cSld>
  <p:clrMapOvr>
    <a:masterClrMapping/>
  </p:clrMapOvr>
  <p:transition spd="slow">
    <p:dissolve/>
  </p:transition>
  <p:timing>
    <p:tnLst>
      <p:par>
        <p:cTn id="1" dur="indefinite"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additive="repl">
                                        <p:cTn id="6" dur="1" fill="hold">
                                          <p:stCondLst>
                                            <p:cond delay="0"/>
                                          </p:stCondLst>
                                        </p:cTn>
                                        <p:tgtEl>
                                          <p:spTgt spid="9223"/>
                                        </p:tgtEl>
                                        <p:attrNameLst>
                                          <p:attrName>style.visibility</p:attrName>
                                        </p:attrNameLst>
                                      </p:cBhvr>
                                      <p:to>
                                        <p:strVal val="visible"/>
                                      </p:to>
                                    </p:set>
                                    <p:anim calcmode="lin" valueType="num">
                                      <p:cBhvr additive="repl">
                                        <p:cTn id="7" dur="500" fill="hold"/>
                                        <p:tgtEl>
                                          <p:spTgt spid="9223"/>
                                        </p:tgtEl>
                                        <p:attrNameLst>
                                          <p:attrName>ppt_x</p:attrName>
                                        </p:attrNameLst>
                                      </p:cBhvr>
                                      <p:tavLst>
                                        <p:tav tm="100000">
                                          <p:val>
                                            <p:strVal val="#ppt_x"/>
                                          </p:val>
                                        </p:tav>
                                        <p:tav>
                                          <p:val>
                                            <p:strVal val="#ppt_x"/>
                                          </p:val>
                                        </p:tav>
                                      </p:tavLst>
                                    </p:anim>
                                    <p:anim calcmode="lin" valueType="num">
                                      <p:cBhvr additive="repl">
                                        <p:cTn id="8" dur="500" fill="hold"/>
                                        <p:tgtEl>
                                          <p:spTgt spid="9223"/>
                                        </p:tgtEl>
                                        <p:attrNameLst>
                                          <p:attrName>ppt_y</p:attrName>
                                        </p:attrNameLst>
                                      </p:cBhvr>
                                      <p:tavLst>
                                        <p:tav tm="100000">
                                          <p:val>
                                            <p:strVal val="1+#ppt_h/2"/>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additive="repl">
                                        <p:cTn id="12" dur="1" fill="hold">
                                          <p:stCondLst>
                                            <p:cond delay="0"/>
                                          </p:stCondLst>
                                        </p:cTn>
                                        <p:tgtEl>
                                          <p:spTgt spid="9224"/>
                                        </p:tgtEl>
                                        <p:attrNameLst>
                                          <p:attrName>style.visibility</p:attrName>
                                        </p:attrNameLst>
                                      </p:cBhvr>
                                      <p:to>
                                        <p:strVal val="visible"/>
                                      </p:to>
                                    </p:set>
                                    <p:anim calcmode="lin" valueType="num">
                                      <p:cBhvr additive="repl">
                                        <p:cTn id="13" dur="500" fill="hold"/>
                                        <p:tgtEl>
                                          <p:spTgt spid="9224"/>
                                        </p:tgtEl>
                                        <p:attrNameLst>
                                          <p:attrName>ppt_x</p:attrName>
                                        </p:attrNameLst>
                                      </p:cBhvr>
                                      <p:tavLst>
                                        <p:tav tm="100000">
                                          <p:val>
                                            <p:strVal val="#ppt_x"/>
                                          </p:val>
                                        </p:tav>
                                        <p:tav>
                                          <p:val>
                                            <p:strVal val="#ppt_x"/>
                                          </p:val>
                                        </p:tav>
                                      </p:tavLst>
                                    </p:anim>
                                    <p:anim calcmode="lin" valueType="num">
                                      <p:cBhvr additive="repl">
                                        <p:cTn id="14" dur="500" fill="hold"/>
                                        <p:tgtEl>
                                          <p:spTgt spid="9224"/>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1"/>
          <p:cNvSpPr>
            <a:spLocks noGrp="1" noChangeArrowheads="1"/>
          </p:cNvSpPr>
          <p:nvPr>
            <p:ph type="title"/>
          </p:nvPr>
        </p:nvSpPr>
        <p:spPr>
          <a:xfrm>
            <a:off x="503238" y="301625"/>
            <a:ext cx="9070975" cy="1262063"/>
          </a:xfrm>
          <a:ln/>
        </p:spPr>
        <p:txBody>
          <a:bodyPr tIns="77112"/>
          <a:lstStyle/>
          <a:p>
            <a:pPr>
              <a:lnSpc>
                <a:spcPct val="83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3600" b="1">
                <a:solidFill>
                  <a:srgbClr val="0000FF"/>
                </a:solidFill>
                <a:effectLst>
                  <a:outerShdw blurRad="38100" dist="38100" dir="2700000" algn="tl">
                    <a:srgbClr val="C0C0C0"/>
                  </a:outerShdw>
                </a:effectLst>
                <a:latin typeface="MS Gothic" pitchFamily="49" charset="0"/>
              </a:rPr>
              <a:t>Categorie de deseuri</a:t>
            </a:r>
          </a:p>
        </p:txBody>
      </p:sp>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0450" y="1800225"/>
            <a:ext cx="3024188" cy="49672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0243" name="Picture 3">
            <a:hlinkClick r:id="rId4" action="ppaction://hlinksldjump"/>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163" y="1797050"/>
            <a:ext cx="2971800" cy="497205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244" name="Text Box 4"/>
          <p:cNvSpPr txBox="1">
            <a:spLocks noChangeArrowheads="1"/>
          </p:cNvSpPr>
          <p:nvPr/>
        </p:nvSpPr>
        <p:spPr bwMode="auto">
          <a:xfrm>
            <a:off x="2447925" y="1295400"/>
            <a:ext cx="4895850" cy="6111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83556" rIns="90000" bIns="45000"/>
          <a:lstStyle>
            <a:lvl1pPr>
              <a:tabLst>
                <a:tab pos="723900" algn="l"/>
                <a:tab pos="1447800" algn="l"/>
                <a:tab pos="2171700" algn="l"/>
                <a:tab pos="2895600" algn="l"/>
                <a:tab pos="3619500" algn="l"/>
                <a:tab pos="4343400" algn="l"/>
              </a:tabLst>
              <a:defRPr>
                <a:solidFill>
                  <a:srgbClr val="000000"/>
                </a:solidFill>
                <a:latin typeface="Arial" charset="0"/>
                <a:ea typeface="Microsoft YaHei" charset="-122"/>
              </a:defRPr>
            </a:lvl1pPr>
            <a:lvl2pPr>
              <a:tabLst>
                <a:tab pos="723900" algn="l"/>
                <a:tab pos="1447800" algn="l"/>
                <a:tab pos="2171700" algn="l"/>
                <a:tab pos="2895600" algn="l"/>
                <a:tab pos="3619500" algn="l"/>
                <a:tab pos="4343400" algn="l"/>
              </a:tabLst>
              <a:defRPr>
                <a:solidFill>
                  <a:srgbClr val="000000"/>
                </a:solidFill>
                <a:latin typeface="Arial" charset="0"/>
                <a:ea typeface="Microsoft YaHei" charset="-122"/>
              </a:defRPr>
            </a:lvl2pPr>
            <a:lvl3pPr>
              <a:tabLst>
                <a:tab pos="723900" algn="l"/>
                <a:tab pos="1447800" algn="l"/>
                <a:tab pos="2171700" algn="l"/>
                <a:tab pos="2895600" algn="l"/>
                <a:tab pos="3619500" algn="l"/>
                <a:tab pos="4343400" algn="l"/>
              </a:tabLst>
              <a:defRPr>
                <a:solidFill>
                  <a:srgbClr val="000000"/>
                </a:solidFill>
                <a:latin typeface="Arial" charset="0"/>
                <a:ea typeface="Microsoft YaHei" charset="-122"/>
              </a:defRPr>
            </a:lvl3pPr>
            <a:lvl4pPr>
              <a:tabLst>
                <a:tab pos="723900" algn="l"/>
                <a:tab pos="1447800" algn="l"/>
                <a:tab pos="2171700" algn="l"/>
                <a:tab pos="2895600" algn="l"/>
                <a:tab pos="3619500" algn="l"/>
                <a:tab pos="4343400" algn="l"/>
              </a:tabLst>
              <a:defRPr>
                <a:solidFill>
                  <a:srgbClr val="000000"/>
                </a:solidFill>
                <a:latin typeface="Arial" charset="0"/>
                <a:ea typeface="Microsoft YaHei" charset="-122"/>
              </a:defRPr>
            </a:lvl4pPr>
            <a:lvl5pPr>
              <a:tabLst>
                <a:tab pos="723900" algn="l"/>
                <a:tab pos="1447800" algn="l"/>
                <a:tab pos="2171700" algn="l"/>
                <a:tab pos="2895600" algn="l"/>
                <a:tab pos="3619500" algn="l"/>
                <a:tab pos="4343400" algn="l"/>
              </a:tabLst>
              <a:defRPr>
                <a:solidFill>
                  <a:srgbClr val="000000"/>
                </a:solidFill>
                <a:latin typeface="Arial" charset="0"/>
                <a:ea typeface="Microsoft YaHei" charset="-122"/>
              </a:defRPr>
            </a:lvl5pPr>
            <a:lvl6pPr marL="25146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Lst>
              <a:defRPr>
                <a:solidFill>
                  <a:srgbClr val="000000"/>
                </a:solidFill>
                <a:latin typeface="Arial" charset="0"/>
                <a:ea typeface="Microsoft YaHei" charset="-122"/>
              </a:defRPr>
            </a:lvl6pPr>
            <a:lvl7pPr marL="29718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Lst>
              <a:defRPr>
                <a:solidFill>
                  <a:srgbClr val="000000"/>
                </a:solidFill>
                <a:latin typeface="Arial" charset="0"/>
                <a:ea typeface="Microsoft YaHei" charset="-122"/>
              </a:defRPr>
            </a:lvl7pPr>
            <a:lvl8pPr marL="34290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Lst>
              <a:defRPr>
                <a:solidFill>
                  <a:srgbClr val="000000"/>
                </a:solidFill>
                <a:latin typeface="Arial" charset="0"/>
                <a:ea typeface="Microsoft YaHei" charset="-122"/>
              </a:defRPr>
            </a:lvl8pPr>
            <a:lvl9pPr marL="38862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Lst>
              <a:defRPr>
                <a:solidFill>
                  <a:srgbClr val="000000"/>
                </a:solidFill>
                <a:latin typeface="Arial" charset="0"/>
                <a:ea typeface="Microsoft YaHei" charset="-122"/>
              </a:defRPr>
            </a:lvl9pPr>
          </a:lstStyle>
          <a:p>
            <a:pPr>
              <a:lnSpc>
                <a:spcPct val="83000"/>
              </a:lnSpc>
            </a:pPr>
            <a:r>
              <a:rPr lang="ro-RO" altLang="en-US" b="1">
                <a:effectLst>
                  <a:outerShdw blurRad="38100" dist="38100" dir="2700000" algn="tl">
                    <a:srgbClr val="C0C0C0"/>
                  </a:outerShdw>
                </a:effectLst>
                <a:latin typeface="MS Gothic" pitchFamily="49" charset="0"/>
              </a:rPr>
              <a:t>     REZIDUAL, </a:t>
            </a:r>
            <a:r>
              <a:rPr lang="ro-RO" altLang="en-US" b="1">
                <a:solidFill>
                  <a:srgbClr val="009933"/>
                </a:solidFill>
                <a:effectLst>
                  <a:outerShdw blurRad="38100" dist="38100" dir="2700000" algn="tl">
                    <a:srgbClr val="C0C0C0"/>
                  </a:outerShdw>
                </a:effectLst>
                <a:latin typeface="MS Gothic" pitchFamily="49" charset="0"/>
              </a:rPr>
              <a:t>STICLA</a:t>
            </a:r>
            <a:r>
              <a:rPr lang="ro-RO" altLang="en-US" b="1">
                <a:effectLst>
                  <a:outerShdw blurRad="38100" dist="38100" dir="2700000" algn="tl">
                    <a:srgbClr val="C0C0C0"/>
                  </a:outerShdw>
                </a:effectLst>
                <a:latin typeface="MS Gothic" pitchFamily="49" charset="0"/>
              </a:rPr>
              <a:t> si </a:t>
            </a:r>
            <a:r>
              <a:rPr lang="ro-RO" altLang="en-US" b="1">
                <a:solidFill>
                  <a:srgbClr val="461900"/>
                </a:solidFill>
                <a:effectLst>
                  <a:outerShdw blurRad="38100" dist="38100" dir="2700000" algn="tl">
                    <a:srgbClr val="C0C0C0"/>
                  </a:outerShdw>
                </a:effectLst>
                <a:latin typeface="MS Gothic" pitchFamily="49" charset="0"/>
              </a:rPr>
              <a:t>BIODEGRADABIL</a:t>
            </a:r>
          </a:p>
        </p:txBody>
      </p:sp>
      <p:pic>
        <p:nvPicPr>
          <p:cNvPr id="10245" name="Picture 5">
            <a:hlinkClick r:id="rId6" action="ppaction://hlinksldjump"/>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40538" y="1768475"/>
            <a:ext cx="2952750" cy="49895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246" name="AutoShape 6"/>
          <p:cNvSpPr>
            <a:spLocks noChangeArrowheads="1"/>
          </p:cNvSpPr>
          <p:nvPr/>
        </p:nvSpPr>
        <p:spPr bwMode="auto">
          <a:xfrm>
            <a:off x="885825" y="606425"/>
            <a:ext cx="1368425" cy="720725"/>
          </a:xfrm>
          <a:prstGeom prst="wedgeEllipseCallout">
            <a:avLst>
              <a:gd name="adj1" fmla="val 11009"/>
              <a:gd name="adj2" fmla="val 130306"/>
            </a:avLst>
          </a:prstGeom>
          <a:solidFill>
            <a:srgbClr val="CFE7F5"/>
          </a:solidFill>
          <a:ln w="9525" cap="flat">
            <a:solidFill>
              <a:srgbClr val="80808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74988" rIns="90000" bIns="45000" anchor="ctr"/>
          <a:lstStyle>
            <a:lvl1pPr>
              <a:tabLst>
                <a:tab pos="723900" algn="l"/>
              </a:tabLst>
              <a:defRPr>
                <a:solidFill>
                  <a:srgbClr val="000000"/>
                </a:solidFill>
                <a:latin typeface="Arial" charset="0"/>
                <a:ea typeface="Microsoft YaHei" charset="-122"/>
              </a:defRPr>
            </a:lvl1pPr>
            <a:lvl2pPr>
              <a:tabLst>
                <a:tab pos="723900" algn="l"/>
              </a:tabLst>
              <a:defRPr>
                <a:solidFill>
                  <a:srgbClr val="000000"/>
                </a:solidFill>
                <a:latin typeface="Arial" charset="0"/>
                <a:ea typeface="Microsoft YaHei" charset="-122"/>
              </a:defRPr>
            </a:lvl2pPr>
            <a:lvl3pPr>
              <a:tabLst>
                <a:tab pos="723900" algn="l"/>
              </a:tabLst>
              <a:defRPr>
                <a:solidFill>
                  <a:srgbClr val="000000"/>
                </a:solidFill>
                <a:latin typeface="Arial" charset="0"/>
                <a:ea typeface="Microsoft YaHei" charset="-122"/>
              </a:defRPr>
            </a:lvl3pPr>
            <a:lvl4pPr>
              <a:tabLst>
                <a:tab pos="723900" algn="l"/>
              </a:tabLst>
              <a:defRPr>
                <a:solidFill>
                  <a:srgbClr val="000000"/>
                </a:solidFill>
                <a:latin typeface="Arial" charset="0"/>
                <a:ea typeface="Microsoft YaHei" charset="-122"/>
              </a:defRPr>
            </a:lvl4pPr>
            <a:lvl5pPr>
              <a:tabLst>
                <a:tab pos="723900" algn="l"/>
              </a:tabLst>
              <a:defRPr>
                <a:solidFill>
                  <a:srgbClr val="000000"/>
                </a:solidFill>
                <a:latin typeface="Arial" charset="0"/>
                <a:ea typeface="Microsoft YaHei" charset="-122"/>
              </a:defRPr>
            </a:lvl5pPr>
            <a:lvl6pPr marL="25146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6pPr>
            <a:lvl7pPr marL="29718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7pPr>
            <a:lvl8pPr marL="34290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8pPr>
            <a:lvl9pPr marL="38862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9pPr>
          </a:lstStyle>
          <a:p>
            <a:pPr algn="ctr">
              <a:lnSpc>
                <a:spcPct val="83000"/>
              </a:lnSpc>
            </a:pPr>
            <a:r>
              <a:rPr lang="ro-RO" altLang="en-US" sz="1400" b="1">
                <a:latin typeface="MS Gothic" pitchFamily="49" charset="0"/>
              </a:rPr>
              <a:t>Click: exemple</a:t>
            </a:r>
          </a:p>
        </p:txBody>
      </p:sp>
      <p:sp>
        <p:nvSpPr>
          <p:cNvPr id="10247" name="AutoShape 7"/>
          <p:cNvSpPr>
            <a:spLocks noChangeArrowheads="1"/>
          </p:cNvSpPr>
          <p:nvPr/>
        </p:nvSpPr>
        <p:spPr bwMode="auto">
          <a:xfrm>
            <a:off x="7848600" y="720725"/>
            <a:ext cx="1368425" cy="720725"/>
          </a:xfrm>
          <a:prstGeom prst="wedgeEllipseCallout">
            <a:avLst>
              <a:gd name="adj1" fmla="val 694"/>
              <a:gd name="adj2" fmla="val 125162"/>
            </a:avLst>
          </a:prstGeom>
          <a:solidFill>
            <a:srgbClr val="CFE7F5"/>
          </a:solidFill>
          <a:ln w="9525" cap="flat">
            <a:solidFill>
              <a:srgbClr val="80808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74988" rIns="90000" bIns="45000" anchor="ctr"/>
          <a:lstStyle>
            <a:lvl1pPr>
              <a:tabLst>
                <a:tab pos="723900" algn="l"/>
              </a:tabLst>
              <a:defRPr>
                <a:solidFill>
                  <a:srgbClr val="000000"/>
                </a:solidFill>
                <a:latin typeface="Arial" charset="0"/>
                <a:ea typeface="Microsoft YaHei" charset="-122"/>
              </a:defRPr>
            </a:lvl1pPr>
            <a:lvl2pPr>
              <a:tabLst>
                <a:tab pos="723900" algn="l"/>
              </a:tabLst>
              <a:defRPr>
                <a:solidFill>
                  <a:srgbClr val="000000"/>
                </a:solidFill>
                <a:latin typeface="Arial" charset="0"/>
                <a:ea typeface="Microsoft YaHei" charset="-122"/>
              </a:defRPr>
            </a:lvl2pPr>
            <a:lvl3pPr>
              <a:tabLst>
                <a:tab pos="723900" algn="l"/>
              </a:tabLst>
              <a:defRPr>
                <a:solidFill>
                  <a:srgbClr val="000000"/>
                </a:solidFill>
                <a:latin typeface="Arial" charset="0"/>
                <a:ea typeface="Microsoft YaHei" charset="-122"/>
              </a:defRPr>
            </a:lvl3pPr>
            <a:lvl4pPr>
              <a:tabLst>
                <a:tab pos="723900" algn="l"/>
              </a:tabLst>
              <a:defRPr>
                <a:solidFill>
                  <a:srgbClr val="000000"/>
                </a:solidFill>
                <a:latin typeface="Arial" charset="0"/>
                <a:ea typeface="Microsoft YaHei" charset="-122"/>
              </a:defRPr>
            </a:lvl4pPr>
            <a:lvl5pPr>
              <a:tabLst>
                <a:tab pos="723900" algn="l"/>
              </a:tabLst>
              <a:defRPr>
                <a:solidFill>
                  <a:srgbClr val="000000"/>
                </a:solidFill>
                <a:latin typeface="Arial" charset="0"/>
                <a:ea typeface="Microsoft YaHei" charset="-122"/>
              </a:defRPr>
            </a:lvl5pPr>
            <a:lvl6pPr marL="25146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6pPr>
            <a:lvl7pPr marL="29718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7pPr>
            <a:lvl8pPr marL="34290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8pPr>
            <a:lvl9pPr marL="38862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9pPr>
          </a:lstStyle>
          <a:p>
            <a:pPr algn="ctr">
              <a:lnSpc>
                <a:spcPct val="83000"/>
              </a:lnSpc>
            </a:pPr>
            <a:r>
              <a:rPr lang="ro-RO" altLang="en-US" sz="1400" b="1">
                <a:latin typeface="MS Gothic" pitchFamily="49" charset="0"/>
              </a:rPr>
              <a:t>Click: exemple</a:t>
            </a:r>
          </a:p>
        </p:txBody>
      </p:sp>
    </p:spTree>
  </p:cSld>
  <p:clrMapOvr>
    <a:masterClrMapping/>
  </p:clrMapOvr>
  <p:transition spd="slow">
    <p:dissolve/>
  </p:transition>
  <p:timing>
    <p:tnLst>
      <p:par>
        <p:cTn id="1" dur="indefinite"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additive="repl">
                                        <p:cTn id="6" dur="1" fill="hold">
                                          <p:stCondLst>
                                            <p:cond delay="0"/>
                                          </p:stCondLst>
                                        </p:cTn>
                                        <p:tgtEl>
                                          <p:spTgt spid="10247"/>
                                        </p:tgtEl>
                                        <p:attrNameLst>
                                          <p:attrName>style.visibility</p:attrName>
                                        </p:attrNameLst>
                                      </p:cBhvr>
                                      <p:to>
                                        <p:strVal val="visible"/>
                                      </p:to>
                                    </p:set>
                                    <p:anim calcmode="lin" valueType="num">
                                      <p:cBhvr additive="repl">
                                        <p:cTn id="7" dur="500" fill="hold"/>
                                        <p:tgtEl>
                                          <p:spTgt spid="10247"/>
                                        </p:tgtEl>
                                        <p:attrNameLst>
                                          <p:attrName>ppt_x</p:attrName>
                                        </p:attrNameLst>
                                      </p:cBhvr>
                                      <p:tavLst>
                                        <p:tav tm="100000">
                                          <p:val>
                                            <p:strVal val="#ppt_x"/>
                                          </p:val>
                                        </p:tav>
                                        <p:tav>
                                          <p:val>
                                            <p:strVal val="#ppt_x"/>
                                          </p:val>
                                        </p:tav>
                                      </p:tavLst>
                                    </p:anim>
                                    <p:anim calcmode="lin" valueType="num">
                                      <p:cBhvr additive="repl">
                                        <p:cTn id="8" dur="500" fill="hold"/>
                                        <p:tgtEl>
                                          <p:spTgt spid="10247"/>
                                        </p:tgtEl>
                                        <p:attrNameLst>
                                          <p:attrName>ppt_y</p:attrName>
                                        </p:attrNameLst>
                                      </p:cBhvr>
                                      <p:tavLst>
                                        <p:tav tm="100000">
                                          <p:val>
                                            <p:strVal val="1+#ppt_h/2"/>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additive="repl">
                                        <p:cTn id="12" dur="1" fill="hold">
                                          <p:stCondLst>
                                            <p:cond delay="0"/>
                                          </p:stCondLst>
                                        </p:cTn>
                                        <p:tgtEl>
                                          <p:spTgt spid="10246"/>
                                        </p:tgtEl>
                                        <p:attrNameLst>
                                          <p:attrName>style.visibility</p:attrName>
                                        </p:attrNameLst>
                                      </p:cBhvr>
                                      <p:to>
                                        <p:strVal val="visible"/>
                                      </p:to>
                                    </p:set>
                                    <p:anim calcmode="lin" valueType="num">
                                      <p:cBhvr additive="repl">
                                        <p:cTn id="13" dur="500" fill="hold"/>
                                        <p:tgtEl>
                                          <p:spTgt spid="10246"/>
                                        </p:tgtEl>
                                        <p:attrNameLst>
                                          <p:attrName>ppt_x</p:attrName>
                                        </p:attrNameLst>
                                      </p:cBhvr>
                                      <p:tavLst>
                                        <p:tav tm="100000">
                                          <p:val>
                                            <p:strVal val="#ppt_x"/>
                                          </p:val>
                                        </p:tav>
                                        <p:tav>
                                          <p:val>
                                            <p:strVal val="#ppt_x"/>
                                          </p:val>
                                        </p:tav>
                                      </p:tavLst>
                                    </p:anim>
                                    <p:anim calcmode="lin" valueType="num">
                                      <p:cBhvr additive="repl">
                                        <p:cTn id="14" dur="500" fill="hold"/>
                                        <p:tgtEl>
                                          <p:spTgt spid="10246"/>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1"/>
          <p:cNvSpPr>
            <a:spLocks noGrp="1" noChangeArrowheads="1"/>
          </p:cNvSpPr>
          <p:nvPr>
            <p:ph type="title"/>
          </p:nvPr>
        </p:nvSpPr>
        <p:spPr>
          <a:xfrm>
            <a:off x="503238" y="301625"/>
            <a:ext cx="9070975" cy="1262063"/>
          </a:xfrm>
          <a:ln/>
        </p:spPr>
        <p:txBody>
          <a:bodyPr tIns="77112"/>
          <a:lstStyle/>
          <a:p>
            <a:pPr marL="215900" indent="-215900">
              <a:lnSpc>
                <a:spcPct val="83000"/>
              </a:lnSpc>
              <a:buSzPct val="45000"/>
              <a:buFont typeface="Wingdings" charset="2"/>
              <a:buNone/>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3600" b="1">
                <a:solidFill>
                  <a:srgbClr val="0000FF"/>
                </a:solidFill>
                <a:effectLst>
                  <a:outerShdw blurRad="38100" dist="38100" dir="2700000" algn="tl">
                    <a:srgbClr val="C0C0C0"/>
                  </a:outerShdw>
                </a:effectLst>
                <a:latin typeface="MS Gothic" pitchFamily="49" charset="0"/>
              </a:rPr>
              <a:t>Cum le va prelua SALUBRI SA?</a:t>
            </a:r>
          </a:p>
        </p:txBody>
      </p:sp>
      <p:sp>
        <p:nvSpPr>
          <p:cNvPr id="11266" name="Rectangle 2"/>
          <p:cNvSpPr>
            <a:spLocks noGrp="1" noChangeArrowheads="1"/>
          </p:cNvSpPr>
          <p:nvPr>
            <p:ph type="body" idx="1"/>
          </p:nvPr>
        </p:nvSpPr>
        <p:spPr>
          <a:xfrm>
            <a:off x="503238" y="1768475"/>
            <a:ext cx="4425950" cy="4989513"/>
          </a:xfrm>
          <a:ln/>
        </p:spPr>
        <p:txBody>
          <a:bodyPr tIns="42840"/>
          <a:lstStyle/>
          <a:p>
            <a:pPr marL="431800" indent="-323850">
              <a:lnSpc>
                <a:spcPct val="83000"/>
              </a:lnSpc>
              <a:buSzPct val="45000"/>
              <a:buFont typeface="Wingdings" charset="2"/>
              <a:buChar char=""/>
              <a:tabLst>
                <a:tab pos="723900" algn="l"/>
                <a:tab pos="1447800" algn="l"/>
                <a:tab pos="2171700" algn="l"/>
                <a:tab pos="2895600" algn="l"/>
                <a:tab pos="3619500" algn="l"/>
                <a:tab pos="4343400" algn="l"/>
              </a:tabLst>
            </a:pPr>
            <a:r>
              <a:rPr lang="ro-RO" altLang="en-US" sz="2000" b="1">
                <a:effectLst>
                  <a:outerShdw blurRad="38100" dist="38100" dir="2700000" algn="tl">
                    <a:srgbClr val="C0C0C0"/>
                  </a:outerShdw>
                </a:effectLst>
                <a:latin typeface="MS Gothic" pitchFamily="49" charset="0"/>
              </a:rPr>
              <a:t>Odata ambalate in saci de culori diferite sau depozitate in pubele de culori diferite, personalizati pentru fiecare tip de deseu, firma SC SALUBRI SA va colecta SEPARAT, cu autogunoiere distincte, cele 5 fractii de deseu in mediul urban sau 4 fractii in mediul rural, in zilele planificate pentru fiecare tip de deseu si fiecare UAT in parte.</a:t>
            </a:r>
          </a:p>
          <a:p>
            <a:pPr marL="431800" indent="-323850">
              <a:lnSpc>
                <a:spcPct val="83000"/>
              </a:lnSpc>
              <a:buSzPct val="45000"/>
              <a:buFont typeface="Wingdings" charset="2"/>
              <a:buChar char=""/>
              <a:tabLst>
                <a:tab pos="723900" algn="l"/>
                <a:tab pos="1447800" algn="l"/>
                <a:tab pos="2171700" algn="l"/>
                <a:tab pos="2895600" algn="l"/>
                <a:tab pos="3619500" algn="l"/>
                <a:tab pos="4343400" algn="l"/>
              </a:tabLst>
            </a:pPr>
            <a:r>
              <a:rPr lang="ro-RO" altLang="en-US" sz="2000" b="1">
                <a:effectLst>
                  <a:outerShdw blurRad="38100" dist="38100" dir="2700000" algn="tl">
                    <a:srgbClr val="C0C0C0"/>
                  </a:outerShdw>
                </a:effectLst>
                <a:latin typeface="MS Gothic" pitchFamily="49" charset="0"/>
              </a:rPr>
              <a:t>Exemplu:</a:t>
            </a:r>
          </a:p>
          <a:p>
            <a:pPr marL="863600" lvl="1" indent="-323850">
              <a:lnSpc>
                <a:spcPct val="83000"/>
              </a:lnSpc>
              <a:buSzPct val="75000"/>
              <a:buFont typeface="Symbol" charset="2"/>
              <a:buNone/>
              <a:tabLst>
                <a:tab pos="723900" algn="l"/>
                <a:tab pos="1447800" algn="l"/>
                <a:tab pos="2171700" algn="l"/>
                <a:tab pos="2895600" algn="l"/>
                <a:tab pos="3619500" algn="l"/>
                <a:tab pos="4343400" algn="l"/>
              </a:tabLst>
            </a:pPr>
            <a:r>
              <a:rPr lang="ro-RO" altLang="en-US" sz="2000" b="1">
                <a:effectLst>
                  <a:outerShdw blurRad="38100" dist="38100" dir="2700000" algn="tl">
                    <a:srgbClr val="C0C0C0"/>
                  </a:outerShdw>
                </a:effectLst>
                <a:latin typeface="MS Gothic" pitchFamily="49" charset="0"/>
              </a:rPr>
              <a:t>a) Alesd - mediul urban</a:t>
            </a:r>
          </a:p>
          <a:p>
            <a:pPr marL="863600" lvl="1" indent="-323850">
              <a:lnSpc>
                <a:spcPct val="83000"/>
              </a:lnSpc>
              <a:buSzPct val="75000"/>
              <a:buFont typeface="Symbol" charset="2"/>
              <a:buNone/>
              <a:tabLst>
                <a:tab pos="723900" algn="l"/>
                <a:tab pos="1447800" algn="l"/>
                <a:tab pos="2171700" algn="l"/>
                <a:tab pos="2895600" algn="l"/>
                <a:tab pos="3619500" algn="l"/>
                <a:tab pos="4343400" algn="l"/>
              </a:tabLst>
            </a:pPr>
            <a:r>
              <a:rPr lang="ro-RO" altLang="en-US" sz="2000" b="1">
                <a:effectLst>
                  <a:outerShdw blurRad="38100" dist="38100" dir="2700000" algn="tl">
                    <a:srgbClr val="C0C0C0"/>
                  </a:outerShdw>
                </a:effectLst>
                <a:latin typeface="MS Gothic" pitchFamily="49" charset="0"/>
              </a:rPr>
              <a:t>b) Auseu - mediul rural</a:t>
            </a:r>
          </a:p>
        </p:txBody>
      </p:sp>
      <p:pic>
        <p:nvPicPr>
          <p:cNvPr id="11267" name="Picture 3">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89625" y="1768475"/>
            <a:ext cx="2951163" cy="237966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268" name="Picture 4">
            <a:hlinkClick r:id="rId5" action="ppaction://hlinksldjump"/>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81688" y="4375150"/>
            <a:ext cx="2965450" cy="237966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269" name="AutoShape 5"/>
          <p:cNvSpPr>
            <a:spLocks noChangeArrowheads="1"/>
          </p:cNvSpPr>
          <p:nvPr/>
        </p:nvSpPr>
        <p:spPr bwMode="auto">
          <a:xfrm>
            <a:off x="8567738" y="842963"/>
            <a:ext cx="1368425" cy="720725"/>
          </a:xfrm>
          <a:prstGeom prst="wedgeEllipseCallout">
            <a:avLst>
              <a:gd name="adj1" fmla="val -54153"/>
              <a:gd name="adj2" fmla="val 116514"/>
            </a:avLst>
          </a:prstGeom>
          <a:solidFill>
            <a:srgbClr val="CFE7F5"/>
          </a:solidFill>
          <a:ln w="9525" cap="flat">
            <a:solidFill>
              <a:srgbClr val="80808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74988" rIns="90000" bIns="45000" anchor="ctr"/>
          <a:lstStyle>
            <a:lvl1pPr>
              <a:tabLst>
                <a:tab pos="723900" algn="l"/>
              </a:tabLst>
              <a:defRPr>
                <a:solidFill>
                  <a:srgbClr val="000000"/>
                </a:solidFill>
                <a:latin typeface="Arial" charset="0"/>
                <a:ea typeface="Microsoft YaHei" charset="-122"/>
              </a:defRPr>
            </a:lvl1pPr>
            <a:lvl2pPr>
              <a:tabLst>
                <a:tab pos="723900" algn="l"/>
              </a:tabLst>
              <a:defRPr>
                <a:solidFill>
                  <a:srgbClr val="000000"/>
                </a:solidFill>
                <a:latin typeface="Arial" charset="0"/>
                <a:ea typeface="Microsoft YaHei" charset="-122"/>
              </a:defRPr>
            </a:lvl2pPr>
            <a:lvl3pPr>
              <a:tabLst>
                <a:tab pos="723900" algn="l"/>
              </a:tabLst>
              <a:defRPr>
                <a:solidFill>
                  <a:srgbClr val="000000"/>
                </a:solidFill>
                <a:latin typeface="Arial" charset="0"/>
                <a:ea typeface="Microsoft YaHei" charset="-122"/>
              </a:defRPr>
            </a:lvl3pPr>
            <a:lvl4pPr>
              <a:tabLst>
                <a:tab pos="723900" algn="l"/>
              </a:tabLst>
              <a:defRPr>
                <a:solidFill>
                  <a:srgbClr val="000000"/>
                </a:solidFill>
                <a:latin typeface="Arial" charset="0"/>
                <a:ea typeface="Microsoft YaHei" charset="-122"/>
              </a:defRPr>
            </a:lvl4pPr>
            <a:lvl5pPr>
              <a:tabLst>
                <a:tab pos="723900" algn="l"/>
              </a:tabLst>
              <a:defRPr>
                <a:solidFill>
                  <a:srgbClr val="000000"/>
                </a:solidFill>
                <a:latin typeface="Arial" charset="0"/>
                <a:ea typeface="Microsoft YaHei" charset="-122"/>
              </a:defRPr>
            </a:lvl5pPr>
            <a:lvl6pPr marL="25146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6pPr>
            <a:lvl7pPr marL="29718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7pPr>
            <a:lvl8pPr marL="34290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8pPr>
            <a:lvl9pPr marL="38862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9pPr>
          </a:lstStyle>
          <a:p>
            <a:pPr algn="ctr">
              <a:lnSpc>
                <a:spcPct val="83000"/>
              </a:lnSpc>
            </a:pPr>
            <a:r>
              <a:rPr lang="ro-RO" altLang="en-US" sz="1400" b="1">
                <a:latin typeface="MS Gothic" pitchFamily="49" charset="0"/>
              </a:rPr>
              <a:t>Click: MARIRE</a:t>
            </a:r>
          </a:p>
        </p:txBody>
      </p:sp>
      <p:sp>
        <p:nvSpPr>
          <p:cNvPr id="11270" name="AutoShape 6"/>
          <p:cNvSpPr>
            <a:spLocks noChangeArrowheads="1"/>
          </p:cNvSpPr>
          <p:nvPr/>
        </p:nvSpPr>
        <p:spPr bwMode="auto">
          <a:xfrm>
            <a:off x="8567738" y="3816350"/>
            <a:ext cx="1368425" cy="720725"/>
          </a:xfrm>
          <a:prstGeom prst="wedgeEllipseCallout">
            <a:avLst>
              <a:gd name="adj1" fmla="val -42926"/>
              <a:gd name="adj2" fmla="val 117616"/>
            </a:avLst>
          </a:prstGeom>
          <a:solidFill>
            <a:srgbClr val="CFE7F5"/>
          </a:solidFill>
          <a:ln w="9525" cap="flat">
            <a:solidFill>
              <a:srgbClr val="80808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90000" tIns="74988" rIns="90000" bIns="45000" anchor="ctr"/>
          <a:lstStyle>
            <a:lvl1pPr>
              <a:tabLst>
                <a:tab pos="723900" algn="l"/>
              </a:tabLst>
              <a:defRPr>
                <a:solidFill>
                  <a:srgbClr val="000000"/>
                </a:solidFill>
                <a:latin typeface="Arial" charset="0"/>
                <a:ea typeface="Microsoft YaHei" charset="-122"/>
              </a:defRPr>
            </a:lvl1pPr>
            <a:lvl2pPr>
              <a:tabLst>
                <a:tab pos="723900" algn="l"/>
              </a:tabLst>
              <a:defRPr>
                <a:solidFill>
                  <a:srgbClr val="000000"/>
                </a:solidFill>
                <a:latin typeface="Arial" charset="0"/>
                <a:ea typeface="Microsoft YaHei" charset="-122"/>
              </a:defRPr>
            </a:lvl2pPr>
            <a:lvl3pPr>
              <a:tabLst>
                <a:tab pos="723900" algn="l"/>
              </a:tabLst>
              <a:defRPr>
                <a:solidFill>
                  <a:srgbClr val="000000"/>
                </a:solidFill>
                <a:latin typeface="Arial" charset="0"/>
                <a:ea typeface="Microsoft YaHei" charset="-122"/>
              </a:defRPr>
            </a:lvl3pPr>
            <a:lvl4pPr>
              <a:tabLst>
                <a:tab pos="723900" algn="l"/>
              </a:tabLst>
              <a:defRPr>
                <a:solidFill>
                  <a:srgbClr val="000000"/>
                </a:solidFill>
                <a:latin typeface="Arial" charset="0"/>
                <a:ea typeface="Microsoft YaHei" charset="-122"/>
              </a:defRPr>
            </a:lvl4pPr>
            <a:lvl5pPr>
              <a:tabLst>
                <a:tab pos="723900" algn="l"/>
              </a:tabLst>
              <a:defRPr>
                <a:solidFill>
                  <a:srgbClr val="000000"/>
                </a:solidFill>
                <a:latin typeface="Arial" charset="0"/>
                <a:ea typeface="Microsoft YaHei" charset="-122"/>
              </a:defRPr>
            </a:lvl5pPr>
            <a:lvl6pPr marL="25146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6pPr>
            <a:lvl7pPr marL="29718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7pPr>
            <a:lvl8pPr marL="34290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8pPr>
            <a:lvl9pPr marL="38862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Lst>
              <a:defRPr>
                <a:solidFill>
                  <a:srgbClr val="000000"/>
                </a:solidFill>
                <a:latin typeface="Arial" charset="0"/>
                <a:ea typeface="Microsoft YaHei" charset="-122"/>
              </a:defRPr>
            </a:lvl9pPr>
          </a:lstStyle>
          <a:p>
            <a:pPr algn="ctr">
              <a:lnSpc>
                <a:spcPct val="83000"/>
              </a:lnSpc>
            </a:pPr>
            <a:r>
              <a:rPr lang="ro-RO" altLang="en-US" sz="1400" b="1">
                <a:latin typeface="MS Gothic" pitchFamily="49" charset="0"/>
              </a:rPr>
              <a:t>Click: MARIRE</a:t>
            </a:r>
          </a:p>
        </p:txBody>
      </p:sp>
    </p:spTree>
  </p:cSld>
  <p:clrMapOvr>
    <a:masterClrMapping/>
  </p:clrMapOvr>
  <p:transition spd="slow">
    <p:circle/>
  </p:transition>
  <p:timing>
    <p:tnLst>
      <p:par>
        <p:cTn id="1" dur="indefinite"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additive="repl">
                                        <p:cTn id="6" dur="1" fill="hold">
                                          <p:stCondLst>
                                            <p:cond delay="0"/>
                                          </p:stCondLst>
                                        </p:cTn>
                                        <p:tgtEl>
                                          <p:spTgt spid="11269"/>
                                        </p:tgtEl>
                                        <p:attrNameLst>
                                          <p:attrName>style.visibility</p:attrName>
                                        </p:attrNameLst>
                                      </p:cBhvr>
                                      <p:to>
                                        <p:strVal val="visible"/>
                                      </p:to>
                                    </p:set>
                                    <p:anim calcmode="lin" valueType="num">
                                      <p:cBhvr additive="repl">
                                        <p:cTn id="7" dur="500" fill="hold"/>
                                        <p:tgtEl>
                                          <p:spTgt spid="11269"/>
                                        </p:tgtEl>
                                        <p:attrNameLst>
                                          <p:attrName>ppt_x</p:attrName>
                                        </p:attrNameLst>
                                      </p:cBhvr>
                                      <p:tavLst>
                                        <p:tav tm="100000">
                                          <p:val>
                                            <p:strVal val="#ppt_x"/>
                                          </p:val>
                                        </p:tav>
                                        <p:tav>
                                          <p:val>
                                            <p:strVal val="#ppt_x"/>
                                          </p:val>
                                        </p:tav>
                                      </p:tavLst>
                                    </p:anim>
                                    <p:anim calcmode="lin" valueType="num">
                                      <p:cBhvr additive="repl">
                                        <p:cTn id="8" dur="500" fill="hold"/>
                                        <p:tgtEl>
                                          <p:spTgt spid="11269"/>
                                        </p:tgtEl>
                                        <p:attrNameLst>
                                          <p:attrName>ppt_y</p:attrName>
                                        </p:attrNameLst>
                                      </p:cBhvr>
                                      <p:tavLst>
                                        <p:tav tm="100000">
                                          <p:val>
                                            <p:strVal val="1+#ppt_h/2"/>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additive="repl">
                                        <p:cTn id="12" dur="1" fill="hold">
                                          <p:stCondLst>
                                            <p:cond delay="0"/>
                                          </p:stCondLst>
                                        </p:cTn>
                                        <p:tgtEl>
                                          <p:spTgt spid="11270"/>
                                        </p:tgtEl>
                                        <p:attrNameLst>
                                          <p:attrName>style.visibility</p:attrName>
                                        </p:attrNameLst>
                                      </p:cBhvr>
                                      <p:to>
                                        <p:strVal val="visible"/>
                                      </p:to>
                                    </p:set>
                                    <p:anim calcmode="lin" valueType="num">
                                      <p:cBhvr additive="repl">
                                        <p:cTn id="13" dur="500" fill="hold"/>
                                        <p:tgtEl>
                                          <p:spTgt spid="11270"/>
                                        </p:tgtEl>
                                        <p:attrNameLst>
                                          <p:attrName>ppt_x</p:attrName>
                                        </p:attrNameLst>
                                      </p:cBhvr>
                                      <p:tavLst>
                                        <p:tav tm="100000">
                                          <p:val>
                                            <p:strVal val="#ppt_x"/>
                                          </p:val>
                                        </p:tav>
                                        <p:tav>
                                          <p:val>
                                            <p:strVal val="#ppt_x"/>
                                          </p:val>
                                        </p:tav>
                                      </p:tavLst>
                                    </p:anim>
                                    <p:anim calcmode="lin" valueType="num">
                                      <p:cBhvr additive="repl">
                                        <p:cTn id="14" dur="500" fill="hold"/>
                                        <p:tgtEl>
                                          <p:spTgt spid="11270"/>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289" name="Rectangle 1">
            <a:hlinkClick r:id="rId2" action="ppaction://hlinksldjump"/>
          </p:cNvPr>
          <p:cNvSpPr>
            <a:spLocks noGrp="1" noChangeArrowheads="1"/>
          </p:cNvSpPr>
          <p:nvPr>
            <p:ph type="subTitle"/>
          </p:nvPr>
        </p:nvSpPr>
        <p:spPr>
          <a:xfrm>
            <a:off x="503238" y="503238"/>
            <a:ext cx="9070975" cy="6840537"/>
          </a:xfrm>
          <a:ln/>
        </p:spPr>
        <p:txBody>
          <a:bodyPr anchor="t"/>
          <a:lstStyle/>
          <a:p>
            <a:pPr marL="215900" indent="-215900">
              <a:lnSpc>
                <a:spcPct val="100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800" b="1" i="1">
                <a:solidFill>
                  <a:srgbClr val="0000FF"/>
                </a:solidFill>
                <a:effectLst>
                  <a:outerShdw blurRad="38100" dist="38100" dir="2700000" algn="tl">
                    <a:srgbClr val="C0C0C0"/>
                  </a:outerShdw>
                </a:effectLst>
                <a:latin typeface="Bahnschrift" pitchFamily="32" charset="0"/>
              </a:rPr>
              <a:t>   </a:t>
            </a:r>
            <a:r>
              <a:rPr lang="ro-RO" altLang="en-US" sz="3200" b="1" i="1">
                <a:solidFill>
                  <a:srgbClr val="0000FF"/>
                </a:solidFill>
                <a:effectLst>
                  <a:outerShdw blurRad="38100" dist="38100" dir="2700000" algn="tl">
                    <a:srgbClr val="C0C0C0"/>
                  </a:outerShdw>
                </a:effectLst>
                <a:latin typeface="Bahnschrift" pitchFamily="32" charset="0"/>
              </a:rPr>
              <a:t>Ce deseuri de hartie/carton se pot recicla?</a:t>
            </a:r>
          </a:p>
          <a:p>
            <a:pPr marL="215900" indent="-215900">
              <a:lnSpc>
                <a:spcPct val="100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ro-RO" altLang="en-US" sz="3200" b="1" i="1">
              <a:solidFill>
                <a:srgbClr val="0000FF"/>
              </a:solidFill>
              <a:effectLst>
                <a:outerShdw blurRad="38100" dist="38100" dir="2700000" algn="tl">
                  <a:srgbClr val="C0C0C0"/>
                </a:outerShdw>
              </a:effectLst>
              <a:latin typeface="Bahnschrift" pitchFamily="32" charset="0"/>
            </a:endParaRPr>
          </a:p>
          <a:p>
            <a:pPr marL="215900" indent="-215900" algn="l">
              <a:lnSpc>
                <a:spcPct val="100000"/>
              </a:lnSpc>
              <a:buFont typeface="Times New Roman" pitchFamily="16" charset="0"/>
              <a:buAutoNum type="alphaLcParenBoth"/>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600" b="1" i="1">
                <a:effectLst>
                  <a:outerShdw blurRad="38100" dist="38100" dir="2700000" algn="tl">
                    <a:srgbClr val="C0C0C0"/>
                  </a:outerShdw>
                </a:effectLst>
                <a:latin typeface="Bahnschrift" pitchFamily="32" charset="0"/>
              </a:rPr>
              <a:t>Cutii din carton de la aparatura casnica, electro-casnica si electronica, pantofi, unelte si scule, gresie si faianta, etc.</a:t>
            </a:r>
          </a:p>
          <a:p>
            <a:pPr marL="215900" indent="-215900" algn="l">
              <a:lnSpc>
                <a:spcPct val="100000"/>
              </a:lnSpc>
              <a:buFont typeface="Times New Roman" pitchFamily="16" charset="0"/>
              <a:buAutoNum type="alphaLcParenBoth"/>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600" b="1" i="1">
                <a:effectLst>
                  <a:outerShdw blurRad="38100" dist="38100" dir="2700000" algn="tl">
                    <a:srgbClr val="C0C0C0"/>
                  </a:outerShdw>
                </a:effectLst>
                <a:latin typeface="Bahnschrift" pitchFamily="32" charset="0"/>
              </a:rPr>
              <a:t>Cutii de cereale, cutii pentru torturi, prajituri, foetaje, farfurii si pahare de unica folosinta din carton, cutii din carton pentru alimente, cutii de pizza, cutii de la detergenti, cosmetice, recipiente din carton pentru lapte/lapte batut/ iaurt/ smântana, sucuri, cofraje pentru oua, etc</a:t>
            </a:r>
          </a:p>
          <a:p>
            <a:pPr marL="215900" indent="-215900" algn="l">
              <a:lnSpc>
                <a:spcPct val="100000"/>
              </a:lnSpc>
              <a:buFont typeface="Times New Roman" pitchFamily="16" charset="0"/>
              <a:buAutoNum type="alphaLcParenBoth"/>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600" b="1" i="1">
                <a:effectLst>
                  <a:outerShdw blurRad="38100" dist="38100" dir="2700000" algn="tl">
                    <a:srgbClr val="C0C0C0"/>
                  </a:outerShdw>
                </a:effectLst>
                <a:latin typeface="Bahnschrift" pitchFamily="32" charset="0"/>
              </a:rPr>
              <a:t>Pungi de hartie, hartie de impachetat/ambalat, ambalaje pentru “fast-food” necontaminate cu resturi alimentare, hartie printata, caiete de scoala, facturi, ziare, reviste, cataloage promovare, afise, hartie pentru corespondenta, plicuri, etc.</a:t>
            </a:r>
          </a:p>
          <a:p>
            <a:pPr marL="215900" indent="-215900" algn="l">
              <a:lnSpc>
                <a:spcPct val="100000"/>
              </a:lnSpc>
              <a:buFont typeface="Times New Roman" pitchFamily="16" charset="0"/>
              <a:buAutoNum type="alphaLcParenBoth"/>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600" b="1" i="1">
                <a:effectLst>
                  <a:outerShdw blurRad="38100" dist="38100" dir="2700000" algn="tl">
                    <a:srgbClr val="C0C0C0"/>
                  </a:outerShdw>
                </a:effectLst>
                <a:latin typeface="Bahnschrift" pitchFamily="32" charset="0"/>
              </a:rPr>
              <a:t>Vederi postale, fotografii, carti, calendare, agende, etc.</a:t>
            </a:r>
          </a:p>
        </p:txBody>
      </p:sp>
    </p:spTree>
  </p:cSld>
  <p:clrMapOvr>
    <a:masterClrMapping/>
  </p:clrMapOvr>
  <p:transition spd="slow"/>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313" name="Text Box 1">
            <a:hlinkClick r:id="rId3" action="ppaction://hlinksldjump"/>
          </p:cNvPr>
          <p:cNvSpPr txBox="1">
            <a:spLocks noChangeArrowheads="1"/>
          </p:cNvSpPr>
          <p:nvPr/>
        </p:nvSpPr>
        <p:spPr bwMode="auto">
          <a:xfrm>
            <a:off x="514350" y="503238"/>
            <a:ext cx="9070975" cy="6840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lstStyle>
            <a:lvl1pPr marL="215900" indent="-21590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5pPr>
            <a:lvl6pPr marL="25146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6pPr>
            <a:lvl7pPr marL="29718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7pPr>
            <a:lvl8pPr marL="34290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8pPr>
            <a:lvl9pPr marL="38862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9pPr>
          </a:lstStyle>
          <a:p>
            <a:pPr algn="ctr">
              <a:lnSpc>
                <a:spcPct val="100000"/>
              </a:lnSpc>
            </a:pPr>
            <a:r>
              <a:rPr lang="ro-RO" altLang="en-US" sz="2800" b="1" i="1">
                <a:solidFill>
                  <a:srgbClr val="0000FF"/>
                </a:solidFill>
                <a:effectLst>
                  <a:outerShdw blurRad="38100" dist="38100" dir="2700000" algn="tl">
                    <a:srgbClr val="C0C0C0"/>
                  </a:outerShdw>
                </a:effectLst>
                <a:latin typeface="Bahnschrift" pitchFamily="32" charset="0"/>
              </a:rPr>
              <a:t>   </a:t>
            </a:r>
            <a:r>
              <a:rPr lang="ro-RO" altLang="en-US" sz="3200" b="1" i="1">
                <a:solidFill>
                  <a:srgbClr val="FFFF00"/>
                </a:solidFill>
                <a:effectLst>
                  <a:outerShdw blurRad="38100" dist="38100" dir="2700000" algn="tl">
                    <a:srgbClr val="C0C0C0"/>
                  </a:outerShdw>
                </a:effectLst>
                <a:latin typeface="Bahnschrift" pitchFamily="32" charset="0"/>
              </a:rPr>
              <a:t>Ce deseuri de plastic/metal se pot recicla?</a:t>
            </a:r>
          </a:p>
          <a:p>
            <a:pPr algn="ctr">
              <a:lnSpc>
                <a:spcPct val="100000"/>
              </a:lnSpc>
            </a:pPr>
            <a:endParaRPr lang="ro-RO" altLang="en-US" sz="1600" b="1" i="1">
              <a:effectLst>
                <a:outerShdw blurRad="38100" dist="38100" dir="2700000" algn="tl">
                  <a:srgbClr val="C0C0C0"/>
                </a:outerShdw>
              </a:effectLst>
              <a:latin typeface="Bahnschrift" pitchFamily="32" charset="0"/>
            </a:endParaRPr>
          </a:p>
          <a:p>
            <a:pPr>
              <a:lnSpc>
                <a:spcPct val="100000"/>
              </a:lnSpc>
              <a:buFont typeface="Times New Roman" pitchFamily="16" charset="0"/>
              <a:buAutoNum type="alphaLcParenBoth"/>
            </a:pPr>
            <a:r>
              <a:rPr lang="ro-RO" altLang="en-US" sz="2600" b="1" i="1">
                <a:effectLst>
                  <a:outerShdw blurRad="38100" dist="38100" dir="2700000" algn="tl">
                    <a:srgbClr val="C0C0C0"/>
                  </a:outerShdw>
                </a:effectLst>
                <a:latin typeface="Bahnschrift" pitchFamily="32" charset="0"/>
              </a:rPr>
              <a:t>Recipiente din plastic de apa, bauturi racoritoare, bere, ulei etc</a:t>
            </a:r>
          </a:p>
          <a:p>
            <a:pPr>
              <a:lnSpc>
                <a:spcPct val="100000"/>
              </a:lnSpc>
              <a:buFont typeface="Times New Roman" pitchFamily="16" charset="0"/>
              <a:buAutoNum type="alphaLcParenBoth"/>
            </a:pPr>
            <a:r>
              <a:rPr lang="ro-RO" altLang="en-US" sz="2600" b="1" i="1">
                <a:effectLst>
                  <a:outerShdw blurRad="38100" dist="38100" dir="2700000" algn="tl">
                    <a:srgbClr val="C0C0C0"/>
                  </a:outerShdw>
                </a:effectLst>
                <a:latin typeface="Bahnschrift" pitchFamily="32" charset="0"/>
              </a:rPr>
              <a:t>Recipiente produse chimice (sampoane, detergenti lichizi, clor, solutii de curatat etc.), lazi de bauturi, butoaie, recipiente de lapte din plastic, capace de sticle din plastic, cutii alimentare din plastic</a:t>
            </a:r>
          </a:p>
          <a:p>
            <a:pPr>
              <a:lnSpc>
                <a:spcPct val="100000"/>
              </a:lnSpc>
              <a:buFont typeface="Times New Roman" pitchFamily="16" charset="0"/>
              <a:buAutoNum type="alphaLcParenBoth"/>
            </a:pPr>
            <a:r>
              <a:rPr lang="ro-RO" altLang="en-US" sz="2600" b="1" i="1">
                <a:effectLst>
                  <a:outerShdw blurRad="38100" dist="38100" dir="2700000" algn="tl">
                    <a:srgbClr val="C0C0C0"/>
                  </a:outerShdw>
                </a:effectLst>
                <a:latin typeface="Bahnschrift" pitchFamily="32" charset="0"/>
              </a:rPr>
              <a:t>Pungi de plastic necontaminate de resturi menajere, saci, ambalaje din plastic tip folie, ambalaje termoizolante.</a:t>
            </a:r>
          </a:p>
          <a:p>
            <a:pPr>
              <a:lnSpc>
                <a:spcPct val="100000"/>
              </a:lnSpc>
              <a:buFont typeface="Times New Roman" pitchFamily="16" charset="0"/>
              <a:buAutoNum type="alphaLcParenBoth"/>
            </a:pPr>
            <a:r>
              <a:rPr lang="ro-RO" altLang="en-US" sz="2600" b="1" i="1">
                <a:effectLst>
                  <a:outerShdw blurRad="38100" dist="38100" dir="2700000" algn="tl">
                    <a:srgbClr val="C0C0C0"/>
                  </a:outerShdw>
                </a:effectLst>
                <a:latin typeface="Bahnschrift" pitchFamily="32" charset="0"/>
              </a:rPr>
              <a:t>Tacamuri, farfurii si pahare de unica folosinta, cutii de margarina, paie din plastic, sticle de sirop si ketchup, diverse ambalaje alimentare, ghivece din plastic, cani din plastic, recipiente pentru cuptorul cu microunde</a:t>
            </a:r>
          </a:p>
          <a:p>
            <a:pPr>
              <a:lnSpc>
                <a:spcPct val="100000"/>
              </a:lnSpc>
              <a:buFont typeface="Times New Roman" pitchFamily="16" charset="0"/>
              <a:buAutoNum type="alphaLcParenBoth"/>
            </a:pPr>
            <a:r>
              <a:rPr lang="ro-RO" altLang="en-US" sz="2600" b="1" i="1">
                <a:effectLst>
                  <a:outerShdw blurRad="38100" dist="38100" dir="2700000" algn="tl">
                    <a:srgbClr val="C0C0C0"/>
                  </a:outerShdw>
                </a:effectLst>
                <a:latin typeface="Bahnschrift" pitchFamily="32" charset="0"/>
              </a:rPr>
              <a:t>Caserole de peste, carne, carcase CD-uri sau cutii iaurt</a:t>
            </a:r>
          </a:p>
        </p:txBody>
      </p:sp>
    </p:spTree>
  </p:cSld>
  <p:clrMapOvr>
    <a:masterClrMapping/>
  </p:clrMapOvr>
  <p:transition spd="slow"/>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337" name="Text Box 1">
            <a:hlinkClick r:id="rId3" action="ppaction://hlinksldjump"/>
          </p:cNvPr>
          <p:cNvSpPr txBox="1">
            <a:spLocks noChangeArrowheads="1"/>
          </p:cNvSpPr>
          <p:nvPr/>
        </p:nvSpPr>
        <p:spPr bwMode="auto">
          <a:xfrm>
            <a:off x="503238" y="484188"/>
            <a:ext cx="9070975" cy="6840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lstStyle>
            <a:lvl1pPr marL="215900" indent="-21590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5pPr>
            <a:lvl6pPr marL="25146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6pPr>
            <a:lvl7pPr marL="29718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7pPr>
            <a:lvl8pPr marL="34290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8pPr>
            <a:lvl9pPr marL="3886200" indent="-228600" defTabSz="449263" fontAlgn="base" hangingPunct="0">
              <a:lnSpc>
                <a:spcPct val="93000"/>
              </a:lnSpc>
              <a:spcBef>
                <a:spcPct val="0"/>
              </a:spcBef>
              <a:spcAft>
                <a:spcPct val="0"/>
              </a:spcAft>
              <a:buClr>
                <a:srgbClr val="000000"/>
              </a:buClr>
              <a:buSzPct val="100000"/>
              <a:buFont typeface="Times New Roman" pitchFamily="16"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a:solidFill>
                  <a:srgbClr val="000000"/>
                </a:solidFill>
                <a:latin typeface="Arial" charset="0"/>
                <a:ea typeface="Microsoft YaHei" charset="-122"/>
              </a:defRPr>
            </a:lvl9pPr>
          </a:lstStyle>
          <a:p>
            <a:pPr algn="ctr">
              <a:lnSpc>
                <a:spcPct val="100000"/>
              </a:lnSpc>
            </a:pPr>
            <a:r>
              <a:rPr lang="ro-RO" altLang="en-US" sz="2800" b="1" i="1">
                <a:solidFill>
                  <a:srgbClr val="0000FF"/>
                </a:solidFill>
                <a:effectLst>
                  <a:outerShdw blurRad="38100" dist="38100" dir="2700000" algn="tl">
                    <a:srgbClr val="C0C0C0"/>
                  </a:outerShdw>
                </a:effectLst>
                <a:latin typeface="Bahnschrift" pitchFamily="32" charset="0"/>
              </a:rPr>
              <a:t>   </a:t>
            </a:r>
            <a:r>
              <a:rPr lang="ro-RO" altLang="en-US" sz="3200" b="1" i="1">
                <a:solidFill>
                  <a:srgbClr val="006600"/>
                </a:solidFill>
                <a:effectLst>
                  <a:outerShdw blurRad="38100" dist="38100" dir="2700000" algn="tl">
                    <a:srgbClr val="C0C0C0"/>
                  </a:outerShdw>
                </a:effectLst>
                <a:latin typeface="Bahnschrift" pitchFamily="32" charset="0"/>
              </a:rPr>
              <a:t>Ce deseuri de STICLA se pot recicla?</a:t>
            </a:r>
          </a:p>
          <a:p>
            <a:pPr algn="ctr">
              <a:lnSpc>
                <a:spcPct val="100000"/>
              </a:lnSpc>
            </a:pPr>
            <a:endParaRPr lang="ro-RO" altLang="en-US" sz="3200" b="1" i="1">
              <a:solidFill>
                <a:srgbClr val="0000FF"/>
              </a:solidFill>
              <a:effectLst>
                <a:outerShdw blurRad="38100" dist="38100" dir="2700000" algn="tl">
                  <a:srgbClr val="C0C0C0"/>
                </a:outerShdw>
              </a:effectLst>
              <a:latin typeface="Bahnschrift" pitchFamily="32" charset="0"/>
            </a:endParaRPr>
          </a:p>
          <a:p>
            <a:pPr>
              <a:lnSpc>
                <a:spcPct val="100000"/>
              </a:lnSpc>
              <a:buFont typeface="Times New Roman" pitchFamily="16" charset="0"/>
              <a:buAutoNum type="alphaLcParenBoth"/>
            </a:pPr>
            <a:r>
              <a:rPr lang="ro-RO" altLang="en-US" sz="2600" b="1" i="1">
                <a:effectLst>
                  <a:outerShdw blurRad="38100" dist="38100" dir="2700000" algn="tl">
                    <a:srgbClr val="C0C0C0"/>
                  </a:outerShdw>
                </a:effectLst>
                <a:latin typeface="Bahnschrift" pitchFamily="32" charset="0"/>
              </a:rPr>
              <a:t>Ambalaje din sticla de la bauturi racoritoare, alcoolice, apa</a:t>
            </a:r>
          </a:p>
          <a:p>
            <a:pPr>
              <a:lnSpc>
                <a:spcPct val="100000"/>
              </a:lnSpc>
              <a:buFont typeface="Times New Roman" pitchFamily="16" charset="0"/>
              <a:buAutoNum type="alphaLcParenBoth"/>
            </a:pPr>
            <a:r>
              <a:rPr lang="ro-RO" altLang="en-US" sz="2600" b="1" i="1">
                <a:effectLst>
                  <a:outerShdw blurRad="38100" dist="38100" dir="2700000" algn="tl">
                    <a:srgbClr val="C0C0C0"/>
                  </a:outerShdw>
                </a:effectLst>
                <a:latin typeface="Bahnschrift" pitchFamily="32" charset="0"/>
              </a:rPr>
              <a:t>Borcane din sticla, fara capac, clatite în prealabil, fara resturi alimentare</a:t>
            </a:r>
          </a:p>
          <a:p>
            <a:pPr>
              <a:lnSpc>
                <a:spcPct val="100000"/>
              </a:lnSpc>
              <a:buFont typeface="Times New Roman" pitchFamily="16" charset="0"/>
              <a:buAutoNum type="alphaLcParenBoth"/>
            </a:pPr>
            <a:r>
              <a:rPr lang="ro-RO" altLang="en-US" sz="2600" b="1" i="1">
                <a:effectLst>
                  <a:outerShdw blurRad="38100" dist="38100" dir="2700000" algn="tl">
                    <a:srgbClr val="C0C0C0"/>
                  </a:outerShdw>
                </a:effectLst>
                <a:latin typeface="Bahnschrift" pitchFamily="32" charset="0"/>
              </a:rPr>
              <a:t>Ambalaje din sticla pentru parfum sau produse cosmetice</a:t>
            </a:r>
          </a:p>
          <a:p>
            <a:pPr>
              <a:lnSpc>
                <a:spcPct val="100000"/>
              </a:lnSpc>
              <a:buFont typeface="Times New Roman" pitchFamily="16" charset="0"/>
              <a:buAutoNum type="alphaLcParenBoth"/>
            </a:pPr>
            <a:r>
              <a:rPr lang="ro-RO" altLang="en-US" sz="2600" b="1" i="1">
                <a:effectLst>
                  <a:outerShdw blurRad="38100" dist="38100" dir="2700000" algn="tl">
                    <a:srgbClr val="C0C0C0"/>
                  </a:outerShdw>
                </a:effectLst>
                <a:latin typeface="Bahnschrift" pitchFamily="32" charset="0"/>
              </a:rPr>
              <a:t>Pahare, carafe pentru apa, farfurii, cani din sticla, fara cioburi care sa raneasca operatorii</a:t>
            </a:r>
          </a:p>
          <a:p>
            <a:pPr>
              <a:lnSpc>
                <a:spcPct val="100000"/>
              </a:lnSpc>
              <a:buFont typeface="Times New Roman" pitchFamily="16" charset="0"/>
              <a:buAutoNum type="alphaLcParenBoth"/>
            </a:pPr>
            <a:r>
              <a:rPr lang="ro-RO" altLang="en-US" sz="2600" b="1" i="1">
                <a:effectLst>
                  <a:outerShdw blurRad="38100" dist="38100" dir="2700000" algn="tl">
                    <a:srgbClr val="C0C0C0"/>
                  </a:outerShdw>
                </a:effectLst>
                <a:latin typeface="Bahnschrift" pitchFamily="32" charset="0"/>
              </a:rPr>
              <a:t>Sticle pentru lapte, lapte batut si iaurt, clatite in prealabil, fara urme de grasimi, fara capace metalice</a:t>
            </a:r>
          </a:p>
        </p:txBody>
      </p:sp>
    </p:spTree>
  </p:cSld>
  <p:clrMapOvr>
    <a:masterClrMapping/>
  </p:clrMapOvr>
  <p:transition spd="slow"/>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5361" name="Rectangle 1">
            <a:hlinkClick r:id="rId3" action="ppaction://hlinksldjump"/>
          </p:cNvPr>
          <p:cNvSpPr>
            <a:spLocks noGrp="1" noChangeArrowheads="1"/>
          </p:cNvSpPr>
          <p:nvPr>
            <p:ph type="subTitle"/>
          </p:nvPr>
        </p:nvSpPr>
        <p:spPr>
          <a:xfrm>
            <a:off x="503238" y="503238"/>
            <a:ext cx="9070975" cy="7377112"/>
          </a:xfrm>
          <a:ln/>
        </p:spPr>
        <p:txBody>
          <a:bodyPr anchor="t"/>
          <a:lstStyle/>
          <a:p>
            <a:pPr>
              <a:lnSpc>
                <a:spcPct val="100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800" b="1" i="1">
                <a:solidFill>
                  <a:srgbClr val="0000FF"/>
                </a:solidFill>
                <a:effectLst>
                  <a:outerShdw blurRad="38100" dist="38100" dir="2700000" algn="tl">
                    <a:srgbClr val="C0C0C0"/>
                  </a:outerShdw>
                </a:effectLst>
                <a:latin typeface="Bahnschrift" pitchFamily="32" charset="0"/>
              </a:rPr>
              <a:t>   </a:t>
            </a:r>
            <a:r>
              <a:rPr lang="ro-RO" altLang="en-US" sz="3200" b="1" i="1">
                <a:solidFill>
                  <a:srgbClr val="661900"/>
                </a:solidFill>
                <a:effectLst>
                  <a:outerShdw blurRad="38100" dist="38100" dir="2700000" algn="tl">
                    <a:srgbClr val="C0C0C0"/>
                  </a:outerShdw>
                </a:effectLst>
                <a:latin typeface="Bahnschrift" pitchFamily="32" charset="0"/>
              </a:rPr>
              <a:t>Ce  sunt BIODESEURILE?</a:t>
            </a:r>
          </a:p>
          <a:p>
            <a:pPr>
              <a:lnSpc>
                <a:spcPct val="100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ro-RO" altLang="en-US" sz="3200" b="1" i="1">
              <a:solidFill>
                <a:srgbClr val="661900"/>
              </a:solidFill>
              <a:effectLst>
                <a:outerShdw blurRad="38100" dist="38100" dir="2700000" algn="tl">
                  <a:srgbClr val="C0C0C0"/>
                </a:outerShdw>
              </a:effectLst>
              <a:latin typeface="Bahnschrift" pitchFamily="32" charset="0"/>
            </a:endParaRPr>
          </a:p>
          <a:p>
            <a:pPr algn="l">
              <a:lnSpc>
                <a:spcPct val="100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200" b="1" i="1">
                <a:effectLst>
                  <a:outerShdw blurRad="38100" dist="38100" dir="2700000" algn="tl">
                    <a:srgbClr val="C0C0C0"/>
                  </a:outerShdw>
                </a:effectLst>
                <a:latin typeface="Bahnschrift" pitchFamily="32" charset="0"/>
              </a:rPr>
              <a:t>	Deseurile biodegradabile sunt deseurile organice pe care le generam zilnic si care pot fi transformate prin descompunere, in ingrasamant natural (compost). In acesta categorie intra, pe langa deseurile vegetale provenite din gradini si parcuri, si deseurile organice menajere ca: resturi de mancare, coji de paine uscata, coji si resturi de fructe si legume, coji de oua, pliculete de ceai, zat de cafea, lavete si servetele folosite, care nu pot fi reciclate,  dar si alte deșeuri organice în cantitati mici, precum: rumegus de lemn, cenusa de lemn, etc.</a:t>
            </a:r>
          </a:p>
          <a:p>
            <a:pPr algn="l">
              <a:lnSpc>
                <a:spcPct val="100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200" b="1" i="1">
                <a:effectLst>
                  <a:outerShdw blurRad="38100" dist="38100" dir="2700000" algn="tl">
                    <a:srgbClr val="C0C0C0"/>
                  </a:outerShdw>
                </a:effectLst>
                <a:latin typeface="Bahnschrift" pitchFamily="32" charset="0"/>
              </a:rPr>
              <a:t>	Avand in vederea ca deseurile biodegradabile reprezinta cea mai mare parte din gunoiul menajer pe care il aruncam zilnic, este important sa le putem colecta separat, in scopul reducerii cantitatii de deseu depozitate la groapa dar si a folosirii ca resursa pentru obtinerea compostului.</a:t>
            </a:r>
          </a:p>
          <a:p>
            <a:pPr algn="l">
              <a:lnSpc>
                <a:spcPct val="100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r>
              <a:rPr lang="ro-RO" altLang="en-US" sz="2200" b="1" i="1">
                <a:effectLst>
                  <a:outerShdw blurRad="38100" dist="38100" dir="2700000" algn="tl">
                    <a:srgbClr val="C0C0C0"/>
                  </a:outerShdw>
                </a:effectLst>
                <a:latin typeface="Bahnschrift" pitchFamily="32" charset="0"/>
              </a:rPr>
              <a:t>	Este incurajata compostarea deseurilor biodegradabile in mod predominant in zonele rurale in care populatia locuieste in gospodarii cu gradini si care poate reutiliza materiile biodegradabile in propriile gospodării.</a:t>
            </a:r>
          </a:p>
          <a:p>
            <a:pPr algn="l">
              <a:lnSpc>
                <a:spcPct val="100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ro-RO" altLang="en-US" sz="2600" b="1" i="1">
              <a:effectLst>
                <a:outerShdw blurRad="38100" dist="38100" dir="2700000" algn="tl">
                  <a:srgbClr val="C0C0C0"/>
                </a:outerShdw>
              </a:effectLst>
              <a:latin typeface="Bahnschrift" pitchFamily="32" charset="0"/>
            </a:endParaRPr>
          </a:p>
          <a:p>
            <a:pPr algn="l">
              <a:lnSpc>
                <a:spcPct val="100000"/>
              </a:lnSpc>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pPr>
            <a:endParaRPr lang="ro-RO" altLang="en-US" sz="2000" b="1" i="1">
              <a:effectLst>
                <a:outerShdw blurRad="38100" dist="38100" dir="2700000" algn="tl">
                  <a:srgbClr val="C0C0C0"/>
                </a:outerShdw>
              </a:effectLst>
              <a:latin typeface="Bahnschrift" pitchFamily="32" charset="0"/>
            </a:endParaRPr>
          </a:p>
        </p:txBody>
      </p:sp>
    </p:spTree>
  </p:cSld>
  <p:clrMapOvr>
    <a:masterClrMapping/>
  </p:clrMapOvr>
  <p:transition spd="slow"/>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385" name="Picture 1">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0363" y="287338"/>
            <a:ext cx="9431337" cy="69834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slow"/>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7409" name="Picture 1">
            <a:hlinkClick r:id="rId3" action="ppaction://hlinksldjump"/>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1800" y="431800"/>
            <a:ext cx="9288463" cy="63261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slow"/>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WordArt 1"/>
          <p:cNvSpPr>
            <a:spLocks noChangeArrowheads="1" noChangeShapeType="1" noTextEdit="1"/>
          </p:cNvSpPr>
          <p:nvPr/>
        </p:nvSpPr>
        <p:spPr bwMode="auto">
          <a:xfrm>
            <a:off x="2303463" y="2894013"/>
            <a:ext cx="6911975" cy="1800225"/>
          </a:xfrm>
          <a:prstGeom prst="rect">
            <a:avLst/>
          </a:prstGeom>
          <a:extLst>
            <a:ext uri="{AF507438-7753-43E0-B8FC-AC1667EBCBE1}">
              <a14:hiddenEffects xmlns:a14="http://schemas.microsoft.com/office/drawing/2010/main">
                <a:effectLst/>
              </a14:hiddenEffects>
            </a:ext>
          </a:extLst>
        </p:spPr>
        <p:txBody>
          <a:bodyPr wrap="none" fromWordArt="1">
            <a:prstTxWarp prst="textCascadeUp">
              <a:avLst>
                <a:gd name="adj" fmla="val 74574"/>
              </a:avLst>
            </a:prstTxWarp>
            <a:scene3d>
              <a:camera prst="legacyObliqueTopLeft">
                <a:rot lat="600000" lon="19499999" rev="0"/>
              </a:camera>
              <a:lightRig rig="legacyFlat1" dir="r"/>
            </a:scene3d>
            <a:sp3d extrusionH="333000" prstMaterial="legacyMatte">
              <a:extrusionClr>
                <a:srgbClr val="FFFF66"/>
              </a:extrusionClr>
            </a:sp3d>
          </a:bodyPr>
          <a:lstStyle/>
          <a:p>
            <a:pPr algn="ctr"/>
            <a:r>
              <a:rPr lang="it-IT" sz="2400">
                <a:ln w="9360" cap="flat">
                  <a:miter lim="800000"/>
                  <a:headEnd/>
                  <a:tailEnd/>
                </a:ln>
                <a:gradFill rotWithShape="0">
                  <a:gsLst>
                    <a:gs pos="0">
                      <a:srgbClr val="FF3333"/>
                    </a:gs>
                    <a:gs pos="100000">
                      <a:srgbClr val="FFFF66"/>
                    </a:gs>
                  </a:gsLst>
                  <a:lin ang="5400000" scaled="1"/>
                </a:gradFill>
                <a:latin typeface="Arial Black"/>
              </a:rPr>
              <a:t>SC SALUBRI SA</a:t>
            </a:r>
          </a:p>
          <a:p>
            <a:pPr algn="ctr"/>
            <a:r>
              <a:rPr lang="it-IT" sz="2400">
                <a:ln w="9360" cap="flat">
                  <a:miter lim="800000"/>
                  <a:headEnd/>
                  <a:tailEnd/>
                </a:ln>
                <a:gradFill rotWithShape="0">
                  <a:gsLst>
                    <a:gs pos="0">
                      <a:srgbClr val="FF3333"/>
                    </a:gs>
                    <a:gs pos="100000">
                      <a:srgbClr val="FFFF66"/>
                    </a:gs>
                  </a:gsLst>
                  <a:lin ang="5400000" scaled="1"/>
                </a:gradFill>
                <a:latin typeface="Arial Black"/>
              </a:rPr>
              <a:t> VĂ UREAZĂ</a:t>
            </a:r>
          </a:p>
          <a:p>
            <a:pPr algn="ctr"/>
            <a:r>
              <a:rPr lang="it-IT" sz="2400">
                <a:ln w="9360" cap="flat">
                  <a:miter lim="800000"/>
                  <a:headEnd/>
                  <a:tailEnd/>
                </a:ln>
                <a:gradFill rotWithShape="0">
                  <a:gsLst>
                    <a:gs pos="0">
                      <a:srgbClr val="FF3333"/>
                    </a:gs>
                    <a:gs pos="100000">
                      <a:srgbClr val="FFFF66"/>
                    </a:gs>
                  </a:gsLst>
                  <a:lin ang="5400000" scaled="1"/>
                </a:gradFill>
                <a:latin typeface="Arial Black"/>
              </a:rPr>
              <a:t>„SĂRBĂTORI FERICITE” </a:t>
            </a:r>
            <a:endParaRPr lang="en-US" sz="2400">
              <a:ln w="9360" cap="flat">
                <a:miter lim="800000"/>
                <a:headEnd/>
                <a:tailEnd/>
              </a:ln>
              <a:gradFill rotWithShape="0">
                <a:gsLst>
                  <a:gs pos="0">
                    <a:srgbClr val="FF3333"/>
                  </a:gs>
                  <a:gs pos="100000">
                    <a:srgbClr val="FFFF66"/>
                  </a:gs>
                </a:gsLst>
                <a:lin ang="5400000" scaled="1"/>
              </a:gradFill>
              <a:latin typeface="Arial Black"/>
            </a:endParaRPr>
          </a:p>
        </p:txBody>
      </p:sp>
    </p:spTree>
  </p:cSld>
  <p:clrMapOvr>
    <a:masterClrMapping/>
  </p:clrMapOvr>
  <p:transition spd="slow">
    <p:push/>
  </p:transition>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altLang="en-US" sz="1800" b="0" i="0" u="none" strike="noStrike" cap="none" normalizeH="0" baseline="0" smtClean="0">
            <a:ln>
              <a:noFill/>
            </a:ln>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altLang="en-US" sz="1800" b="0" i="0" u="none" strike="noStrike" cap="none" normalizeH="0" baseline="0" smtClean="0">
            <a:ln>
              <a:noFill/>
            </a:ln>
            <a:effectLst/>
            <a:latin typeface="Arial" charset="0"/>
            <a:ea typeface="Microsoft YaHei"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TotalTime>
  <Words>1354</Words>
  <Application>Microsoft Office PowerPoint</Application>
  <PresentationFormat>Custom</PresentationFormat>
  <Paragraphs>93</Paragraphs>
  <Slides>16</Slides>
  <Notes>15</Notes>
  <HiddenSlides>6</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Times New Roman</vt:lpstr>
      <vt:lpstr>Arial</vt:lpstr>
      <vt:lpstr>Microsoft YaHei</vt:lpstr>
      <vt:lpstr>Lucida Sans Unicode</vt:lpstr>
      <vt:lpstr>MS Gothic</vt:lpstr>
      <vt:lpstr>StarSymbol</vt:lpstr>
      <vt:lpstr>Wingdings</vt:lpstr>
      <vt:lpstr>Symbol</vt:lpstr>
      <vt:lpstr>Bahnschrift</vt:lpstr>
      <vt:lpstr>Office Theme</vt:lpstr>
      <vt:lpstr>CAMPANIE DE COLECTARE SELECTIVA A DESEURILOR</vt:lpstr>
      <vt:lpstr>De ce selectez deseurile?</vt:lpstr>
      <vt:lpstr>Vreau să economisesc!</vt:lpstr>
      <vt:lpstr>Vreau UN ALESD mai curat!</vt:lpstr>
      <vt:lpstr>Cum se reciclează?</vt:lpstr>
      <vt:lpstr>De ce este nevoie pentru a selecta eficient?</vt:lpstr>
      <vt:lpstr>Categorii de tipuri de deseuri!</vt:lpstr>
      <vt:lpstr>Categorie de deseuri</vt:lpstr>
      <vt:lpstr>Cum le va prelua SALUBRI SA?</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CAMPANIE DE COLECTARE SELECTIVA A DESEURILOR</dc:title>
  <dc:creator>Claudiu_lenovo</dc:creator>
  <cp:lastModifiedBy>Claudiu_lenovo</cp:lastModifiedBy>
  <cp:revision>2</cp:revision>
  <cp:lastPrinted>1601-01-01T00:00:00Z</cp:lastPrinted>
  <dcterms:created xsi:type="dcterms:W3CDTF">2020-12-23T10:30:05Z</dcterms:created>
  <dcterms:modified xsi:type="dcterms:W3CDTF">2020-12-28T09:21:53Z</dcterms:modified>
</cp:coreProperties>
</file>